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39"/>
  </p:notesMasterIdLst>
  <p:sldIdLst>
    <p:sldId id="281" r:id="rId2"/>
    <p:sldId id="277" r:id="rId3"/>
    <p:sldId id="297" r:id="rId4"/>
    <p:sldId id="266" r:id="rId5"/>
    <p:sldId id="298" r:id="rId6"/>
    <p:sldId id="280" r:id="rId7"/>
    <p:sldId id="299" r:id="rId8"/>
    <p:sldId id="283" r:id="rId9"/>
    <p:sldId id="302" r:id="rId10"/>
    <p:sldId id="292" r:id="rId11"/>
    <p:sldId id="291" r:id="rId12"/>
    <p:sldId id="293" r:id="rId13"/>
    <p:sldId id="294" r:id="rId14"/>
    <p:sldId id="295" r:id="rId15"/>
    <p:sldId id="305" r:id="rId16"/>
    <p:sldId id="300" r:id="rId17"/>
    <p:sldId id="306" r:id="rId18"/>
    <p:sldId id="307" r:id="rId19"/>
    <p:sldId id="308" r:id="rId20"/>
    <p:sldId id="326" r:id="rId21"/>
    <p:sldId id="310" r:id="rId22"/>
    <p:sldId id="311" r:id="rId23"/>
    <p:sldId id="312" r:id="rId24"/>
    <p:sldId id="313" r:id="rId25"/>
    <p:sldId id="315" r:id="rId26"/>
    <p:sldId id="316" r:id="rId27"/>
    <p:sldId id="323" r:id="rId28"/>
    <p:sldId id="324" r:id="rId29"/>
    <p:sldId id="325" r:id="rId30"/>
    <p:sldId id="317" r:id="rId31"/>
    <p:sldId id="320" r:id="rId32"/>
    <p:sldId id="321" r:id="rId33"/>
    <p:sldId id="322" r:id="rId34"/>
    <p:sldId id="327" r:id="rId35"/>
    <p:sldId id="330" r:id="rId36"/>
    <p:sldId id="328" r:id="rId37"/>
    <p:sldId id="332" r:id="rId38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10D01"/>
    <a:srgbClr val="C92D28"/>
    <a:srgbClr val="B41F18"/>
    <a:srgbClr val="5B9BD5"/>
    <a:srgbClr val="C42A25"/>
    <a:srgbClr val="898989"/>
    <a:srgbClr val="DE5F5C"/>
    <a:srgbClr val="006D77"/>
    <a:srgbClr val="FFDD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ללא סגנון, רשת טבלה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543" autoAdjust="0"/>
    <p:restoredTop sz="94660"/>
  </p:normalViewPr>
  <p:slideViewPr>
    <p:cSldViewPr snapToGrid="0">
      <p:cViewPr>
        <p:scale>
          <a:sx n="75" d="100"/>
          <a:sy n="75" d="100"/>
        </p:scale>
        <p:origin x="1229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CFFD318-7A3B-4F1D-809A-3C0181D2AAD0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2045978F-52C2-4E3E-8C5C-67FBFC121B7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22912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2007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343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5060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95800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19343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88877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486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54737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56854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44894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08824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7BABE3-6006-4887-9A94-4015A3F3A78B}" type="datetimeFigureOut">
              <a:rPr lang="he-IL" smtClean="0"/>
              <a:t>י"א/תשרי/תשפ"ה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3ECAA-9366-4C66-B364-06BC9BB88F9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78255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llavi561/GO2_project.gi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38732" y="864990"/>
            <a:ext cx="3673770" cy="563231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6600" b="1" dirty="0" smtClean="0">
                <a:cs typeface="Aharoni" panose="02010803020104030203" pitchFamily="2" charset="-79"/>
              </a:rPr>
              <a:t>FINAL</a:t>
            </a:r>
          </a:p>
          <a:p>
            <a:pPr algn="l" rtl="0"/>
            <a:r>
              <a:rPr lang="en-US" sz="6600" b="1" dirty="0" smtClean="0">
                <a:cs typeface="Aharoni" panose="02010803020104030203" pitchFamily="2" charset="-79"/>
              </a:rPr>
              <a:t>PROJECT</a:t>
            </a:r>
          </a:p>
          <a:p>
            <a:pPr algn="l" rtl="0"/>
            <a:r>
              <a:rPr lang="en-US" sz="6600" b="1" dirty="0" smtClean="0">
                <a:cs typeface="Aharoni" panose="02010803020104030203" pitchFamily="2" charset="-79"/>
              </a:rPr>
              <a:t>GO2</a:t>
            </a:r>
          </a:p>
          <a:p>
            <a:pPr algn="l" rtl="0"/>
            <a:r>
              <a:rPr lang="en-US" sz="5400" b="1" dirty="0" smtClean="0"/>
              <a:t>Tal </a:t>
            </a:r>
            <a:r>
              <a:rPr lang="en-US" sz="5400" b="1" dirty="0" err="1" smtClean="0"/>
              <a:t>lavi</a:t>
            </a:r>
            <a:endParaRPr lang="en-US" sz="5400" b="1" dirty="0" smtClean="0"/>
          </a:p>
          <a:p>
            <a:pPr algn="l" rtl="0"/>
            <a:r>
              <a:rPr lang="en-US" sz="5400" b="1" dirty="0" err="1" smtClean="0"/>
              <a:t>Evyatar</a:t>
            </a:r>
            <a:r>
              <a:rPr lang="en-US" sz="5400" b="1" dirty="0" smtClean="0"/>
              <a:t> Adler</a:t>
            </a:r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924848" y="-3464763"/>
            <a:ext cx="3439005" cy="1124107"/>
          </a:xfrm>
          <a:prstGeom prst="rect">
            <a:avLst/>
          </a:prstGeom>
        </p:spPr>
      </p:pic>
      <p:pic>
        <p:nvPicPr>
          <p:cNvPr id="6" name="20240903-1153-31.845210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93"/>
                </p14:media>
              </p:ext>
            </p:extLst>
          </p:nvPr>
        </p:nvPicPr>
        <p:blipFill rotWithShape="1">
          <a:blip r:embed="rId5"/>
          <a:srcRect b="3538"/>
          <a:stretch/>
        </p:blipFill>
        <p:spPr>
          <a:xfrm>
            <a:off x="-2924848" y="0"/>
            <a:ext cx="15116848" cy="7482840"/>
          </a:xfrm>
          <a:prstGeom prst="rect">
            <a:avLst/>
          </a:prstGeom>
        </p:spPr>
      </p:pic>
      <p:sp>
        <p:nvSpPr>
          <p:cNvPr id="7" name="מלבן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grpSp>
        <p:nvGrpSpPr>
          <p:cNvPr id="20" name="קבוצה 19"/>
          <p:cNvGrpSpPr/>
          <p:nvPr/>
        </p:nvGrpSpPr>
        <p:grpSpPr>
          <a:xfrm>
            <a:off x="7482840" y="-8035263"/>
            <a:ext cx="18759823" cy="14916709"/>
            <a:chOff x="7391400" y="-8028328"/>
            <a:chExt cx="18759823" cy="14916709"/>
          </a:xfrm>
        </p:grpSpPr>
        <p:sp>
          <p:nvSpPr>
            <p:cNvPr id="18" name="צורה חופשית 17"/>
            <p:cNvSpPr/>
            <p:nvPr/>
          </p:nvSpPr>
          <p:spPr>
            <a:xfrm>
              <a:off x="7391400" y="-8028328"/>
              <a:ext cx="14051279" cy="6858000"/>
            </a:xfrm>
            <a:custGeom>
              <a:avLst/>
              <a:gdLst>
                <a:gd name="connsiteX0" fmla="*/ 4044981 w 14051279"/>
                <a:gd name="connsiteY0" fmla="*/ 5914333 h 6858000"/>
                <a:gd name="connsiteX1" fmla="*/ 4077128 w 14051279"/>
                <a:gd name="connsiteY1" fmla="*/ 5914333 h 6858000"/>
                <a:gd name="connsiteX2" fmla="*/ 4077128 w 14051279"/>
                <a:gd name="connsiteY2" fmla="*/ 5965232 h 6858000"/>
                <a:gd name="connsiteX3" fmla="*/ 4046823 w 14051279"/>
                <a:gd name="connsiteY3" fmla="*/ 5991686 h 6858000"/>
                <a:gd name="connsiteX4" fmla="*/ 4014173 w 14051279"/>
                <a:gd name="connsiteY4" fmla="*/ 6000727 h 6858000"/>
                <a:gd name="connsiteX5" fmla="*/ 3981189 w 14051279"/>
                <a:gd name="connsiteY5" fmla="*/ 5990012 h 6858000"/>
                <a:gd name="connsiteX6" fmla="*/ 3969302 w 14051279"/>
                <a:gd name="connsiteY6" fmla="*/ 5960544 h 6858000"/>
                <a:gd name="connsiteX7" fmla="*/ 3973487 w 14051279"/>
                <a:gd name="connsiteY7" fmla="*/ 5940954 h 6858000"/>
                <a:gd name="connsiteX8" fmla="*/ 3986715 w 14051279"/>
                <a:gd name="connsiteY8" fmla="*/ 5926388 h 6858000"/>
                <a:gd name="connsiteX9" fmla="*/ 4010155 w 14051279"/>
                <a:gd name="connsiteY9" fmla="*/ 5917346 h 6858000"/>
                <a:gd name="connsiteX10" fmla="*/ 4044981 w 14051279"/>
                <a:gd name="connsiteY10" fmla="*/ 5914333 h 6858000"/>
                <a:gd name="connsiteX11" fmla="*/ 3483006 w 14051279"/>
                <a:gd name="connsiteY11" fmla="*/ 5914333 h 6858000"/>
                <a:gd name="connsiteX12" fmla="*/ 3515153 w 14051279"/>
                <a:gd name="connsiteY12" fmla="*/ 5914333 h 6858000"/>
                <a:gd name="connsiteX13" fmla="*/ 3515153 w 14051279"/>
                <a:gd name="connsiteY13" fmla="*/ 5965232 h 6858000"/>
                <a:gd name="connsiteX14" fmla="*/ 3484848 w 14051279"/>
                <a:gd name="connsiteY14" fmla="*/ 5991686 h 6858000"/>
                <a:gd name="connsiteX15" fmla="*/ 3452198 w 14051279"/>
                <a:gd name="connsiteY15" fmla="*/ 6000727 h 6858000"/>
                <a:gd name="connsiteX16" fmla="*/ 3419214 w 14051279"/>
                <a:gd name="connsiteY16" fmla="*/ 5990012 h 6858000"/>
                <a:gd name="connsiteX17" fmla="*/ 3407327 w 14051279"/>
                <a:gd name="connsiteY17" fmla="*/ 5960544 h 6858000"/>
                <a:gd name="connsiteX18" fmla="*/ 3411512 w 14051279"/>
                <a:gd name="connsiteY18" fmla="*/ 5940954 h 6858000"/>
                <a:gd name="connsiteX19" fmla="*/ 3424739 w 14051279"/>
                <a:gd name="connsiteY19" fmla="*/ 5926388 h 6858000"/>
                <a:gd name="connsiteX20" fmla="*/ 3448180 w 14051279"/>
                <a:gd name="connsiteY20" fmla="*/ 5917346 h 6858000"/>
                <a:gd name="connsiteX21" fmla="*/ 3483006 w 14051279"/>
                <a:gd name="connsiteY21" fmla="*/ 5914333 h 6858000"/>
                <a:gd name="connsiteX22" fmla="*/ 5197655 w 14051279"/>
                <a:gd name="connsiteY22" fmla="*/ 5794786 h 6858000"/>
                <a:gd name="connsiteX23" fmla="*/ 5232313 w 14051279"/>
                <a:gd name="connsiteY23" fmla="*/ 5806841 h 6858000"/>
                <a:gd name="connsiteX24" fmla="*/ 5266971 w 14051279"/>
                <a:gd name="connsiteY24" fmla="*/ 5841667 h 6858000"/>
                <a:gd name="connsiteX25" fmla="*/ 5266971 w 14051279"/>
                <a:gd name="connsiteY25" fmla="*/ 5940787 h 6858000"/>
                <a:gd name="connsiteX26" fmla="*/ 5247215 w 14051279"/>
                <a:gd name="connsiteY26" fmla="*/ 5963390 h 6858000"/>
                <a:gd name="connsiteX27" fmla="*/ 5229634 w 14051279"/>
                <a:gd name="connsiteY27" fmla="*/ 5978291 h 6858000"/>
                <a:gd name="connsiteX28" fmla="*/ 5212891 w 14051279"/>
                <a:gd name="connsiteY28" fmla="*/ 5986496 h 6858000"/>
                <a:gd name="connsiteX29" fmla="*/ 5195980 w 14051279"/>
                <a:gd name="connsiteY29" fmla="*/ 5989007 h 6858000"/>
                <a:gd name="connsiteX30" fmla="*/ 5167182 w 14051279"/>
                <a:gd name="connsiteY30" fmla="*/ 5980636 h 6858000"/>
                <a:gd name="connsiteX31" fmla="*/ 5148932 w 14051279"/>
                <a:gd name="connsiteY31" fmla="*/ 5958367 h 6858000"/>
                <a:gd name="connsiteX32" fmla="*/ 5139053 w 14051279"/>
                <a:gd name="connsiteY32" fmla="*/ 5926723 h 6858000"/>
                <a:gd name="connsiteX33" fmla="*/ 5136040 w 14051279"/>
                <a:gd name="connsiteY33" fmla="*/ 5890222 h 6858000"/>
                <a:gd name="connsiteX34" fmla="*/ 5139556 w 14051279"/>
                <a:gd name="connsiteY34" fmla="*/ 5855564 h 6858000"/>
                <a:gd name="connsiteX35" fmla="*/ 5150271 w 14051279"/>
                <a:gd name="connsiteY35" fmla="*/ 5824924 h 6858000"/>
                <a:gd name="connsiteX36" fmla="*/ 5169359 w 14051279"/>
                <a:gd name="connsiteY36" fmla="*/ 5802991 h 6858000"/>
                <a:gd name="connsiteX37" fmla="*/ 5197655 w 14051279"/>
                <a:gd name="connsiteY37" fmla="*/ 5794786 h 6858000"/>
                <a:gd name="connsiteX38" fmla="*/ 5743259 w 14051279"/>
                <a:gd name="connsiteY38" fmla="*/ 5783066 h 6858000"/>
                <a:gd name="connsiteX39" fmla="*/ 5790307 w 14051279"/>
                <a:gd name="connsiteY39" fmla="*/ 5803325 h 6858000"/>
                <a:gd name="connsiteX40" fmla="*/ 5804539 w 14051279"/>
                <a:gd name="connsiteY40" fmla="*/ 5859080 h 6858000"/>
                <a:gd name="connsiteX41" fmla="*/ 5678630 w 14051279"/>
                <a:gd name="connsiteY41" fmla="*/ 5859080 h 6858000"/>
                <a:gd name="connsiteX42" fmla="*/ 5683485 w 14051279"/>
                <a:gd name="connsiteY42" fmla="*/ 5829445 h 6858000"/>
                <a:gd name="connsiteX43" fmla="*/ 5695541 w 14051279"/>
                <a:gd name="connsiteY43" fmla="*/ 5805335 h 6858000"/>
                <a:gd name="connsiteX44" fmla="*/ 5715297 w 14051279"/>
                <a:gd name="connsiteY44" fmla="*/ 5789094 h 6858000"/>
                <a:gd name="connsiteX45" fmla="*/ 5743259 w 14051279"/>
                <a:gd name="connsiteY45" fmla="*/ 5783066 h 6858000"/>
                <a:gd name="connsiteX46" fmla="*/ 3037080 w 14051279"/>
                <a:gd name="connsiteY46" fmla="*/ 5729153 h 6858000"/>
                <a:gd name="connsiteX47" fmla="*/ 3011797 w 14051279"/>
                <a:gd name="connsiteY47" fmla="*/ 5730493 h 6858000"/>
                <a:gd name="connsiteX48" fmla="*/ 2998235 w 14051279"/>
                <a:gd name="connsiteY48" fmla="*/ 5735348 h 6858000"/>
                <a:gd name="connsiteX49" fmla="*/ 2994217 w 14051279"/>
                <a:gd name="connsiteY49" fmla="*/ 5745059 h 6858000"/>
                <a:gd name="connsiteX50" fmla="*/ 2998570 w 14051279"/>
                <a:gd name="connsiteY50" fmla="*/ 5762974 h 6858000"/>
                <a:gd name="connsiteX51" fmla="*/ 3101373 w 14051279"/>
                <a:gd name="connsiteY51" fmla="*/ 6037562 h 6858000"/>
                <a:gd name="connsiteX52" fmla="*/ 3106564 w 14051279"/>
                <a:gd name="connsiteY52" fmla="*/ 6046436 h 6858000"/>
                <a:gd name="connsiteX53" fmla="*/ 3114433 w 14051279"/>
                <a:gd name="connsiteY53" fmla="*/ 6052631 h 6858000"/>
                <a:gd name="connsiteX54" fmla="*/ 3074584 w 14051279"/>
                <a:gd name="connsiteY54" fmla="*/ 6152755 h 6858000"/>
                <a:gd name="connsiteX55" fmla="*/ 3072575 w 14051279"/>
                <a:gd name="connsiteY55" fmla="*/ 6162466 h 6858000"/>
                <a:gd name="connsiteX56" fmla="*/ 3076928 w 14051279"/>
                <a:gd name="connsiteY56" fmla="*/ 6169164 h 6858000"/>
                <a:gd name="connsiteX57" fmla="*/ 3088983 w 14051279"/>
                <a:gd name="connsiteY57" fmla="*/ 6173014 h 6858000"/>
                <a:gd name="connsiteX58" fmla="*/ 3110415 w 14051279"/>
                <a:gd name="connsiteY58" fmla="*/ 6174187 h 6858000"/>
                <a:gd name="connsiteX59" fmla="*/ 3149594 w 14051279"/>
                <a:gd name="connsiteY59" fmla="*/ 6170503 h 6858000"/>
                <a:gd name="connsiteX60" fmla="*/ 3166002 w 14051279"/>
                <a:gd name="connsiteY60" fmla="*/ 6158448 h 6858000"/>
                <a:gd name="connsiteX61" fmla="*/ 3202167 w 14051279"/>
                <a:gd name="connsiteY61" fmla="*/ 6052631 h 6858000"/>
                <a:gd name="connsiteX62" fmla="*/ 3301621 w 14051279"/>
                <a:gd name="connsiteY62" fmla="*/ 5759961 h 6858000"/>
                <a:gd name="connsiteX63" fmla="*/ 3304301 w 14051279"/>
                <a:gd name="connsiteY63" fmla="*/ 5745394 h 6858000"/>
                <a:gd name="connsiteX64" fmla="*/ 3299780 w 14051279"/>
                <a:gd name="connsiteY64" fmla="*/ 5735516 h 6858000"/>
                <a:gd name="connsiteX65" fmla="*/ 3285716 w 14051279"/>
                <a:gd name="connsiteY65" fmla="*/ 5730493 h 6858000"/>
                <a:gd name="connsiteX66" fmla="*/ 3261773 w 14051279"/>
                <a:gd name="connsiteY66" fmla="*/ 5729153 h 6858000"/>
                <a:gd name="connsiteX67" fmla="*/ 3235988 w 14051279"/>
                <a:gd name="connsiteY67" fmla="*/ 5730493 h 6858000"/>
                <a:gd name="connsiteX68" fmla="*/ 3225440 w 14051279"/>
                <a:gd name="connsiteY68" fmla="*/ 5734678 h 6858000"/>
                <a:gd name="connsiteX69" fmla="*/ 3220250 w 14051279"/>
                <a:gd name="connsiteY69" fmla="*/ 5746231 h 6858000"/>
                <a:gd name="connsiteX70" fmla="*/ 3155956 w 14051279"/>
                <a:gd name="connsiteY70" fmla="*/ 5950163 h 6858000"/>
                <a:gd name="connsiteX71" fmla="*/ 3154951 w 14051279"/>
                <a:gd name="connsiteY71" fmla="*/ 5950163 h 6858000"/>
                <a:gd name="connsiteX72" fmla="*/ 3084630 w 14051279"/>
                <a:gd name="connsiteY72" fmla="*/ 5750250 h 6858000"/>
                <a:gd name="connsiteX73" fmla="*/ 3079942 w 14051279"/>
                <a:gd name="connsiteY73" fmla="*/ 5738362 h 6858000"/>
                <a:gd name="connsiteX74" fmla="*/ 3072910 w 14051279"/>
                <a:gd name="connsiteY74" fmla="*/ 5732167 h 6858000"/>
                <a:gd name="connsiteX75" fmla="*/ 3059850 w 14051279"/>
                <a:gd name="connsiteY75" fmla="*/ 5729655 h 6858000"/>
                <a:gd name="connsiteX76" fmla="*/ 3037080 w 14051279"/>
                <a:gd name="connsiteY76" fmla="*/ 5729153 h 6858000"/>
                <a:gd name="connsiteX77" fmla="*/ 2702700 w 14051279"/>
                <a:gd name="connsiteY77" fmla="*/ 5729153 h 6858000"/>
                <a:gd name="connsiteX78" fmla="*/ 2682106 w 14051279"/>
                <a:gd name="connsiteY78" fmla="*/ 5729823 h 6858000"/>
                <a:gd name="connsiteX79" fmla="*/ 2669214 w 14051279"/>
                <a:gd name="connsiteY79" fmla="*/ 5732167 h 6858000"/>
                <a:gd name="connsiteX80" fmla="*/ 2662684 w 14051279"/>
                <a:gd name="connsiteY80" fmla="*/ 5736353 h 6858000"/>
                <a:gd name="connsiteX81" fmla="*/ 2660843 w 14051279"/>
                <a:gd name="connsiteY81" fmla="*/ 5742213 h 6858000"/>
                <a:gd name="connsiteX82" fmla="*/ 2661009 w 14051279"/>
                <a:gd name="connsiteY82" fmla="*/ 5746566 h 6858000"/>
                <a:gd name="connsiteX83" fmla="*/ 2662349 w 14051279"/>
                <a:gd name="connsiteY83" fmla="*/ 5754268 h 6858000"/>
                <a:gd name="connsiteX84" fmla="*/ 2665530 w 14051279"/>
                <a:gd name="connsiteY84" fmla="*/ 5766323 h 6858000"/>
                <a:gd name="connsiteX85" fmla="*/ 2755273 w 14051279"/>
                <a:gd name="connsiteY85" fmla="*/ 6036558 h 6858000"/>
                <a:gd name="connsiteX86" fmla="*/ 2759794 w 14051279"/>
                <a:gd name="connsiteY86" fmla="*/ 6045432 h 6858000"/>
                <a:gd name="connsiteX87" fmla="*/ 2769003 w 14051279"/>
                <a:gd name="connsiteY87" fmla="*/ 6050957 h 6858000"/>
                <a:gd name="connsiteX88" fmla="*/ 2786583 w 14051279"/>
                <a:gd name="connsiteY88" fmla="*/ 6053803 h 6858000"/>
                <a:gd name="connsiteX89" fmla="*/ 2815549 w 14051279"/>
                <a:gd name="connsiteY89" fmla="*/ 6054640 h 6858000"/>
                <a:gd name="connsiteX90" fmla="*/ 2844849 w 14051279"/>
                <a:gd name="connsiteY90" fmla="*/ 6053971 h 6858000"/>
                <a:gd name="connsiteX91" fmla="*/ 2862597 w 14051279"/>
                <a:gd name="connsiteY91" fmla="*/ 6051292 h 6858000"/>
                <a:gd name="connsiteX92" fmla="*/ 2871973 w 14051279"/>
                <a:gd name="connsiteY92" fmla="*/ 6045766 h 6858000"/>
                <a:gd name="connsiteX93" fmla="*/ 2876494 w 14051279"/>
                <a:gd name="connsiteY93" fmla="*/ 6036558 h 6858000"/>
                <a:gd name="connsiteX94" fmla="*/ 2966237 w 14051279"/>
                <a:gd name="connsiteY94" fmla="*/ 5766323 h 6858000"/>
                <a:gd name="connsiteX95" fmla="*/ 2968414 w 14051279"/>
                <a:gd name="connsiteY95" fmla="*/ 5757951 h 6858000"/>
                <a:gd name="connsiteX96" fmla="*/ 2969753 w 14051279"/>
                <a:gd name="connsiteY96" fmla="*/ 5751422 h 6858000"/>
                <a:gd name="connsiteX97" fmla="*/ 2970423 w 14051279"/>
                <a:gd name="connsiteY97" fmla="*/ 5746231 h 6858000"/>
                <a:gd name="connsiteX98" fmla="*/ 2970591 w 14051279"/>
                <a:gd name="connsiteY98" fmla="*/ 5742213 h 6858000"/>
                <a:gd name="connsiteX99" fmla="*/ 2968916 w 14051279"/>
                <a:gd name="connsiteY99" fmla="*/ 5736353 h 6858000"/>
                <a:gd name="connsiteX100" fmla="*/ 2962889 w 14051279"/>
                <a:gd name="connsiteY100" fmla="*/ 5732167 h 6858000"/>
                <a:gd name="connsiteX101" fmla="*/ 2950666 w 14051279"/>
                <a:gd name="connsiteY101" fmla="*/ 5729823 h 6858000"/>
                <a:gd name="connsiteX102" fmla="*/ 2930407 w 14051279"/>
                <a:gd name="connsiteY102" fmla="*/ 5729153 h 6858000"/>
                <a:gd name="connsiteX103" fmla="*/ 2909813 w 14051279"/>
                <a:gd name="connsiteY103" fmla="*/ 5729990 h 6858000"/>
                <a:gd name="connsiteX104" fmla="*/ 2897255 w 14051279"/>
                <a:gd name="connsiteY104" fmla="*/ 5732334 h 6858000"/>
                <a:gd name="connsiteX105" fmla="*/ 2890391 w 14051279"/>
                <a:gd name="connsiteY105" fmla="*/ 5736688 h 6858000"/>
                <a:gd name="connsiteX106" fmla="*/ 2887210 w 14051279"/>
                <a:gd name="connsiteY106" fmla="*/ 5743552 h 6858000"/>
                <a:gd name="connsiteX107" fmla="*/ 2820237 w 14051279"/>
                <a:gd name="connsiteY107" fmla="*/ 5962888 h 6858000"/>
                <a:gd name="connsiteX108" fmla="*/ 2818228 w 14051279"/>
                <a:gd name="connsiteY108" fmla="*/ 5971259 h 6858000"/>
                <a:gd name="connsiteX109" fmla="*/ 2816219 w 14051279"/>
                <a:gd name="connsiteY109" fmla="*/ 5962888 h 6858000"/>
                <a:gd name="connsiteX110" fmla="*/ 2748241 w 14051279"/>
                <a:gd name="connsiteY110" fmla="*/ 5743552 h 6858000"/>
                <a:gd name="connsiteX111" fmla="*/ 2744893 w 14051279"/>
                <a:gd name="connsiteY111" fmla="*/ 5736688 h 6858000"/>
                <a:gd name="connsiteX112" fmla="*/ 2738028 w 14051279"/>
                <a:gd name="connsiteY112" fmla="*/ 5732334 h 6858000"/>
                <a:gd name="connsiteX113" fmla="*/ 2724801 w 14051279"/>
                <a:gd name="connsiteY113" fmla="*/ 5729990 h 6858000"/>
                <a:gd name="connsiteX114" fmla="*/ 2702700 w 14051279"/>
                <a:gd name="connsiteY114" fmla="*/ 5729153 h 6858000"/>
                <a:gd name="connsiteX115" fmla="*/ 6104576 w 14051279"/>
                <a:gd name="connsiteY115" fmla="*/ 5723461 h 6858000"/>
                <a:gd name="connsiteX116" fmla="*/ 6085824 w 14051279"/>
                <a:gd name="connsiteY116" fmla="*/ 5725972 h 6858000"/>
                <a:gd name="connsiteX117" fmla="*/ 6067071 w 14051279"/>
                <a:gd name="connsiteY117" fmla="*/ 5734846 h 6858000"/>
                <a:gd name="connsiteX118" fmla="*/ 6047315 w 14051279"/>
                <a:gd name="connsiteY118" fmla="*/ 5752091 h 6858000"/>
                <a:gd name="connsiteX119" fmla="*/ 6025213 w 14051279"/>
                <a:gd name="connsiteY119" fmla="*/ 5779718 h 6858000"/>
                <a:gd name="connsiteX120" fmla="*/ 6025213 w 14051279"/>
                <a:gd name="connsiteY120" fmla="*/ 5742548 h 6858000"/>
                <a:gd name="connsiteX121" fmla="*/ 6023539 w 14051279"/>
                <a:gd name="connsiteY121" fmla="*/ 5736688 h 6858000"/>
                <a:gd name="connsiteX122" fmla="*/ 6018014 w 14051279"/>
                <a:gd name="connsiteY122" fmla="*/ 5732502 h 6858000"/>
                <a:gd name="connsiteX123" fmla="*/ 6007131 w 14051279"/>
                <a:gd name="connsiteY123" fmla="*/ 5729990 h 6858000"/>
                <a:gd name="connsiteX124" fmla="*/ 5989383 w 14051279"/>
                <a:gd name="connsiteY124" fmla="*/ 5729153 h 6858000"/>
                <a:gd name="connsiteX125" fmla="*/ 5972137 w 14051279"/>
                <a:gd name="connsiteY125" fmla="*/ 5729990 h 6858000"/>
                <a:gd name="connsiteX126" fmla="*/ 5960920 w 14051279"/>
                <a:gd name="connsiteY126" fmla="*/ 5732502 h 6858000"/>
                <a:gd name="connsiteX127" fmla="*/ 5954892 w 14051279"/>
                <a:gd name="connsiteY127" fmla="*/ 5736688 h 6858000"/>
                <a:gd name="connsiteX128" fmla="*/ 5953218 w 14051279"/>
                <a:gd name="connsiteY128" fmla="*/ 5742548 h 6858000"/>
                <a:gd name="connsiteX129" fmla="*/ 5953218 w 14051279"/>
                <a:gd name="connsiteY129" fmla="*/ 6041246 h 6858000"/>
                <a:gd name="connsiteX130" fmla="*/ 5955227 w 14051279"/>
                <a:gd name="connsiteY130" fmla="*/ 6047106 h 6858000"/>
                <a:gd name="connsiteX131" fmla="*/ 5962092 w 14051279"/>
                <a:gd name="connsiteY131" fmla="*/ 6051292 h 6858000"/>
                <a:gd name="connsiteX132" fmla="*/ 5974984 w 14051279"/>
                <a:gd name="connsiteY132" fmla="*/ 6053803 h 6858000"/>
                <a:gd name="connsiteX133" fmla="*/ 5995411 w 14051279"/>
                <a:gd name="connsiteY133" fmla="*/ 6054640 h 6858000"/>
                <a:gd name="connsiteX134" fmla="*/ 6015837 w 14051279"/>
                <a:gd name="connsiteY134" fmla="*/ 6053803 h 6858000"/>
                <a:gd name="connsiteX135" fmla="*/ 6028729 w 14051279"/>
                <a:gd name="connsiteY135" fmla="*/ 6051292 h 6858000"/>
                <a:gd name="connsiteX136" fmla="*/ 6035594 w 14051279"/>
                <a:gd name="connsiteY136" fmla="*/ 6047106 h 6858000"/>
                <a:gd name="connsiteX137" fmla="*/ 6037603 w 14051279"/>
                <a:gd name="connsiteY137" fmla="*/ 6041246 h 6858000"/>
                <a:gd name="connsiteX138" fmla="*/ 6037603 w 14051279"/>
                <a:gd name="connsiteY138" fmla="*/ 5855062 h 6858000"/>
                <a:gd name="connsiteX139" fmla="*/ 6055184 w 14051279"/>
                <a:gd name="connsiteY139" fmla="*/ 5830282 h 6858000"/>
                <a:gd name="connsiteX140" fmla="*/ 6070922 w 14051279"/>
                <a:gd name="connsiteY140" fmla="*/ 5814208 h 6858000"/>
                <a:gd name="connsiteX141" fmla="*/ 6085489 w 14051279"/>
                <a:gd name="connsiteY141" fmla="*/ 5805335 h 6858000"/>
                <a:gd name="connsiteX142" fmla="*/ 6099553 w 14051279"/>
                <a:gd name="connsiteY142" fmla="*/ 5802488 h 6858000"/>
                <a:gd name="connsiteX143" fmla="*/ 6110603 w 14051279"/>
                <a:gd name="connsiteY143" fmla="*/ 5803660 h 6858000"/>
                <a:gd name="connsiteX144" fmla="*/ 6119812 w 14051279"/>
                <a:gd name="connsiteY144" fmla="*/ 5806172 h 6858000"/>
                <a:gd name="connsiteX145" fmla="*/ 6127347 w 14051279"/>
                <a:gd name="connsiteY145" fmla="*/ 5808683 h 6858000"/>
                <a:gd name="connsiteX146" fmla="*/ 6133374 w 14051279"/>
                <a:gd name="connsiteY146" fmla="*/ 5809855 h 6858000"/>
                <a:gd name="connsiteX147" fmla="*/ 6138899 w 14051279"/>
                <a:gd name="connsiteY147" fmla="*/ 5808181 h 6858000"/>
                <a:gd name="connsiteX148" fmla="*/ 6142415 w 14051279"/>
                <a:gd name="connsiteY148" fmla="*/ 5802153 h 6858000"/>
                <a:gd name="connsiteX149" fmla="*/ 6144425 w 14051279"/>
                <a:gd name="connsiteY149" fmla="*/ 5790098 h 6858000"/>
                <a:gd name="connsiteX150" fmla="*/ 6145095 w 14051279"/>
                <a:gd name="connsiteY150" fmla="*/ 5770341 h 6858000"/>
                <a:gd name="connsiteX151" fmla="*/ 6144760 w 14051279"/>
                <a:gd name="connsiteY151" fmla="*/ 5751254 h 6858000"/>
                <a:gd name="connsiteX152" fmla="*/ 6143755 w 14051279"/>
                <a:gd name="connsiteY152" fmla="*/ 5740706 h 6858000"/>
                <a:gd name="connsiteX153" fmla="*/ 6142248 w 14051279"/>
                <a:gd name="connsiteY153" fmla="*/ 5735181 h 6858000"/>
                <a:gd name="connsiteX154" fmla="*/ 6139569 w 14051279"/>
                <a:gd name="connsiteY154" fmla="*/ 5731497 h 6858000"/>
                <a:gd name="connsiteX155" fmla="*/ 6133709 w 14051279"/>
                <a:gd name="connsiteY155" fmla="*/ 5728316 h 6858000"/>
                <a:gd name="connsiteX156" fmla="*/ 6124333 w 14051279"/>
                <a:gd name="connsiteY156" fmla="*/ 5725637 h 6858000"/>
                <a:gd name="connsiteX157" fmla="*/ 6113952 w 14051279"/>
                <a:gd name="connsiteY157" fmla="*/ 5723963 h 6858000"/>
                <a:gd name="connsiteX158" fmla="*/ 6104576 w 14051279"/>
                <a:gd name="connsiteY158" fmla="*/ 5723461 h 6858000"/>
                <a:gd name="connsiteX159" fmla="*/ 5745268 w 14051279"/>
                <a:gd name="connsiteY159" fmla="*/ 5723461 h 6858000"/>
                <a:gd name="connsiteX160" fmla="*/ 5681476 w 14051279"/>
                <a:gd name="connsiteY160" fmla="*/ 5735181 h 6858000"/>
                <a:gd name="connsiteX161" fmla="*/ 5633423 w 14051279"/>
                <a:gd name="connsiteY161" fmla="*/ 5769169 h 6858000"/>
                <a:gd name="connsiteX162" fmla="*/ 5603286 w 14051279"/>
                <a:gd name="connsiteY162" fmla="*/ 5823417 h 6858000"/>
                <a:gd name="connsiteX163" fmla="*/ 5592905 w 14051279"/>
                <a:gd name="connsiteY163" fmla="*/ 5895245 h 6858000"/>
                <a:gd name="connsiteX164" fmla="*/ 5602783 w 14051279"/>
                <a:gd name="connsiteY164" fmla="*/ 5968246 h 6858000"/>
                <a:gd name="connsiteX165" fmla="*/ 5632754 w 14051279"/>
                <a:gd name="connsiteY165" fmla="*/ 6019815 h 6858000"/>
                <a:gd name="connsiteX166" fmla="*/ 5682816 w 14051279"/>
                <a:gd name="connsiteY166" fmla="*/ 6050287 h 6858000"/>
                <a:gd name="connsiteX167" fmla="*/ 5752635 w 14051279"/>
                <a:gd name="connsiteY167" fmla="*/ 6060333 h 6858000"/>
                <a:gd name="connsiteX168" fmla="*/ 5794158 w 14051279"/>
                <a:gd name="connsiteY168" fmla="*/ 6057487 h 6858000"/>
                <a:gd name="connsiteX169" fmla="*/ 5828649 w 14051279"/>
                <a:gd name="connsiteY169" fmla="*/ 6050789 h 6858000"/>
                <a:gd name="connsiteX170" fmla="*/ 5853429 w 14051279"/>
                <a:gd name="connsiteY170" fmla="*/ 6042920 h 6858000"/>
                <a:gd name="connsiteX171" fmla="*/ 5865316 w 14051279"/>
                <a:gd name="connsiteY171" fmla="*/ 6036558 h 6858000"/>
                <a:gd name="connsiteX172" fmla="*/ 5868832 w 14051279"/>
                <a:gd name="connsiteY172" fmla="*/ 6031702 h 6858000"/>
                <a:gd name="connsiteX173" fmla="*/ 5870841 w 14051279"/>
                <a:gd name="connsiteY173" fmla="*/ 6025507 h 6858000"/>
                <a:gd name="connsiteX174" fmla="*/ 5871846 w 14051279"/>
                <a:gd name="connsiteY174" fmla="*/ 6016633 h 6858000"/>
                <a:gd name="connsiteX175" fmla="*/ 5872181 w 14051279"/>
                <a:gd name="connsiteY175" fmla="*/ 6004076 h 6858000"/>
                <a:gd name="connsiteX176" fmla="*/ 5871679 w 14051279"/>
                <a:gd name="connsiteY176" fmla="*/ 5990179 h 6858000"/>
                <a:gd name="connsiteX177" fmla="*/ 5869837 w 14051279"/>
                <a:gd name="connsiteY177" fmla="*/ 5981640 h 6858000"/>
                <a:gd name="connsiteX178" fmla="*/ 5866488 w 14051279"/>
                <a:gd name="connsiteY178" fmla="*/ 5977454 h 6858000"/>
                <a:gd name="connsiteX179" fmla="*/ 5861465 w 14051279"/>
                <a:gd name="connsiteY179" fmla="*/ 5976282 h 6858000"/>
                <a:gd name="connsiteX180" fmla="*/ 5848405 w 14051279"/>
                <a:gd name="connsiteY180" fmla="*/ 5979464 h 6858000"/>
                <a:gd name="connsiteX181" fmla="*/ 5828147 w 14051279"/>
                <a:gd name="connsiteY181" fmla="*/ 5986496 h 6858000"/>
                <a:gd name="connsiteX182" fmla="*/ 5799181 w 14051279"/>
                <a:gd name="connsiteY182" fmla="*/ 5993528 h 6858000"/>
                <a:gd name="connsiteX183" fmla="*/ 5760337 w 14051279"/>
                <a:gd name="connsiteY183" fmla="*/ 5996709 h 6858000"/>
                <a:gd name="connsiteX184" fmla="*/ 5722999 w 14051279"/>
                <a:gd name="connsiteY184" fmla="*/ 5991016 h 6858000"/>
                <a:gd name="connsiteX185" fmla="*/ 5697550 w 14051279"/>
                <a:gd name="connsiteY185" fmla="*/ 5974441 h 6858000"/>
                <a:gd name="connsiteX186" fmla="*/ 5683151 w 14051279"/>
                <a:gd name="connsiteY186" fmla="*/ 5947986 h 6858000"/>
                <a:gd name="connsiteX187" fmla="*/ 5678630 w 14051279"/>
                <a:gd name="connsiteY187" fmla="*/ 5913328 h 6858000"/>
                <a:gd name="connsiteX188" fmla="*/ 5860461 w 14051279"/>
                <a:gd name="connsiteY188" fmla="*/ 5913328 h 6858000"/>
                <a:gd name="connsiteX189" fmla="*/ 5879381 w 14051279"/>
                <a:gd name="connsiteY189" fmla="*/ 5905961 h 6858000"/>
                <a:gd name="connsiteX190" fmla="*/ 5886245 w 14051279"/>
                <a:gd name="connsiteY190" fmla="*/ 5883190 h 6858000"/>
                <a:gd name="connsiteX191" fmla="*/ 5886245 w 14051279"/>
                <a:gd name="connsiteY191" fmla="*/ 5869796 h 6858000"/>
                <a:gd name="connsiteX192" fmla="*/ 5878209 w 14051279"/>
                <a:gd name="connsiteY192" fmla="*/ 5811530 h 6858000"/>
                <a:gd name="connsiteX193" fmla="*/ 5853094 w 14051279"/>
                <a:gd name="connsiteY193" fmla="*/ 5765151 h 6858000"/>
                <a:gd name="connsiteX194" fmla="*/ 5809394 w 14051279"/>
                <a:gd name="connsiteY194" fmla="*/ 5734511 h 6858000"/>
                <a:gd name="connsiteX195" fmla="*/ 5745268 w 14051279"/>
                <a:gd name="connsiteY195" fmla="*/ 5723461 h 6858000"/>
                <a:gd name="connsiteX196" fmla="*/ 4399601 w 14051279"/>
                <a:gd name="connsiteY196" fmla="*/ 5723461 h 6858000"/>
                <a:gd name="connsiteX197" fmla="*/ 4380849 w 14051279"/>
                <a:gd name="connsiteY197" fmla="*/ 5725972 h 6858000"/>
                <a:gd name="connsiteX198" fmla="*/ 4362096 w 14051279"/>
                <a:gd name="connsiteY198" fmla="*/ 5734846 h 6858000"/>
                <a:gd name="connsiteX199" fmla="*/ 4342339 w 14051279"/>
                <a:gd name="connsiteY199" fmla="*/ 5752091 h 6858000"/>
                <a:gd name="connsiteX200" fmla="*/ 4320238 w 14051279"/>
                <a:gd name="connsiteY200" fmla="*/ 5779718 h 6858000"/>
                <a:gd name="connsiteX201" fmla="*/ 4320238 w 14051279"/>
                <a:gd name="connsiteY201" fmla="*/ 5742548 h 6858000"/>
                <a:gd name="connsiteX202" fmla="*/ 4318564 w 14051279"/>
                <a:gd name="connsiteY202" fmla="*/ 5736688 h 6858000"/>
                <a:gd name="connsiteX203" fmla="*/ 4313039 w 14051279"/>
                <a:gd name="connsiteY203" fmla="*/ 5732502 h 6858000"/>
                <a:gd name="connsiteX204" fmla="*/ 4302156 w 14051279"/>
                <a:gd name="connsiteY204" fmla="*/ 5729990 h 6858000"/>
                <a:gd name="connsiteX205" fmla="*/ 4284408 w 14051279"/>
                <a:gd name="connsiteY205" fmla="*/ 5729153 h 6858000"/>
                <a:gd name="connsiteX206" fmla="*/ 4267163 w 14051279"/>
                <a:gd name="connsiteY206" fmla="*/ 5729990 h 6858000"/>
                <a:gd name="connsiteX207" fmla="*/ 4255945 w 14051279"/>
                <a:gd name="connsiteY207" fmla="*/ 5732502 h 6858000"/>
                <a:gd name="connsiteX208" fmla="*/ 4249917 w 14051279"/>
                <a:gd name="connsiteY208" fmla="*/ 5736688 h 6858000"/>
                <a:gd name="connsiteX209" fmla="*/ 4248243 w 14051279"/>
                <a:gd name="connsiteY209" fmla="*/ 5742548 h 6858000"/>
                <a:gd name="connsiteX210" fmla="*/ 4248243 w 14051279"/>
                <a:gd name="connsiteY210" fmla="*/ 6041246 h 6858000"/>
                <a:gd name="connsiteX211" fmla="*/ 4250252 w 14051279"/>
                <a:gd name="connsiteY211" fmla="*/ 6047106 h 6858000"/>
                <a:gd name="connsiteX212" fmla="*/ 4257117 w 14051279"/>
                <a:gd name="connsiteY212" fmla="*/ 6051292 h 6858000"/>
                <a:gd name="connsiteX213" fmla="*/ 4270009 w 14051279"/>
                <a:gd name="connsiteY213" fmla="*/ 6053803 h 6858000"/>
                <a:gd name="connsiteX214" fmla="*/ 4290436 w 14051279"/>
                <a:gd name="connsiteY214" fmla="*/ 6054640 h 6858000"/>
                <a:gd name="connsiteX215" fmla="*/ 4310862 w 14051279"/>
                <a:gd name="connsiteY215" fmla="*/ 6053803 h 6858000"/>
                <a:gd name="connsiteX216" fmla="*/ 4323755 w 14051279"/>
                <a:gd name="connsiteY216" fmla="*/ 6051292 h 6858000"/>
                <a:gd name="connsiteX217" fmla="*/ 4330619 w 14051279"/>
                <a:gd name="connsiteY217" fmla="*/ 6047106 h 6858000"/>
                <a:gd name="connsiteX218" fmla="*/ 4332628 w 14051279"/>
                <a:gd name="connsiteY218" fmla="*/ 6041246 h 6858000"/>
                <a:gd name="connsiteX219" fmla="*/ 4332628 w 14051279"/>
                <a:gd name="connsiteY219" fmla="*/ 5855062 h 6858000"/>
                <a:gd name="connsiteX220" fmla="*/ 4350209 w 14051279"/>
                <a:gd name="connsiteY220" fmla="*/ 5830282 h 6858000"/>
                <a:gd name="connsiteX221" fmla="*/ 4365947 w 14051279"/>
                <a:gd name="connsiteY221" fmla="*/ 5814208 h 6858000"/>
                <a:gd name="connsiteX222" fmla="*/ 4380514 w 14051279"/>
                <a:gd name="connsiteY222" fmla="*/ 5805335 h 6858000"/>
                <a:gd name="connsiteX223" fmla="*/ 4394578 w 14051279"/>
                <a:gd name="connsiteY223" fmla="*/ 5802488 h 6858000"/>
                <a:gd name="connsiteX224" fmla="*/ 4405629 w 14051279"/>
                <a:gd name="connsiteY224" fmla="*/ 5803660 h 6858000"/>
                <a:gd name="connsiteX225" fmla="*/ 4414837 w 14051279"/>
                <a:gd name="connsiteY225" fmla="*/ 5806172 h 6858000"/>
                <a:gd name="connsiteX226" fmla="*/ 4422372 w 14051279"/>
                <a:gd name="connsiteY226" fmla="*/ 5808683 h 6858000"/>
                <a:gd name="connsiteX227" fmla="*/ 4428399 w 14051279"/>
                <a:gd name="connsiteY227" fmla="*/ 5809855 h 6858000"/>
                <a:gd name="connsiteX228" fmla="*/ 4433925 w 14051279"/>
                <a:gd name="connsiteY228" fmla="*/ 5808181 h 6858000"/>
                <a:gd name="connsiteX229" fmla="*/ 4437441 w 14051279"/>
                <a:gd name="connsiteY229" fmla="*/ 5802153 h 6858000"/>
                <a:gd name="connsiteX230" fmla="*/ 4439450 w 14051279"/>
                <a:gd name="connsiteY230" fmla="*/ 5790098 h 6858000"/>
                <a:gd name="connsiteX231" fmla="*/ 4440119 w 14051279"/>
                <a:gd name="connsiteY231" fmla="*/ 5770341 h 6858000"/>
                <a:gd name="connsiteX232" fmla="*/ 4439785 w 14051279"/>
                <a:gd name="connsiteY232" fmla="*/ 5751254 h 6858000"/>
                <a:gd name="connsiteX233" fmla="*/ 4438780 w 14051279"/>
                <a:gd name="connsiteY233" fmla="*/ 5740706 h 6858000"/>
                <a:gd name="connsiteX234" fmla="*/ 4437273 w 14051279"/>
                <a:gd name="connsiteY234" fmla="*/ 5735181 h 6858000"/>
                <a:gd name="connsiteX235" fmla="*/ 4434594 w 14051279"/>
                <a:gd name="connsiteY235" fmla="*/ 5731497 h 6858000"/>
                <a:gd name="connsiteX236" fmla="*/ 4428734 w 14051279"/>
                <a:gd name="connsiteY236" fmla="*/ 5728316 h 6858000"/>
                <a:gd name="connsiteX237" fmla="*/ 4419358 w 14051279"/>
                <a:gd name="connsiteY237" fmla="*/ 5725637 h 6858000"/>
                <a:gd name="connsiteX238" fmla="*/ 4408977 w 14051279"/>
                <a:gd name="connsiteY238" fmla="*/ 5723963 h 6858000"/>
                <a:gd name="connsiteX239" fmla="*/ 4399601 w 14051279"/>
                <a:gd name="connsiteY239" fmla="*/ 5723461 h 6858000"/>
                <a:gd name="connsiteX240" fmla="*/ 4027903 w 14051279"/>
                <a:gd name="connsiteY240" fmla="*/ 5723461 h 6858000"/>
                <a:gd name="connsiteX241" fmla="*/ 3989561 w 14051279"/>
                <a:gd name="connsiteY241" fmla="*/ 5726642 h 6858000"/>
                <a:gd name="connsiteX242" fmla="*/ 3955237 w 14051279"/>
                <a:gd name="connsiteY242" fmla="*/ 5734846 h 6858000"/>
                <a:gd name="connsiteX243" fmla="*/ 3927779 w 14051279"/>
                <a:gd name="connsiteY243" fmla="*/ 5745729 h 6858000"/>
                <a:gd name="connsiteX244" fmla="*/ 3911370 w 14051279"/>
                <a:gd name="connsiteY244" fmla="*/ 5756445 h 6858000"/>
                <a:gd name="connsiteX245" fmla="*/ 3905008 w 14051279"/>
                <a:gd name="connsiteY245" fmla="*/ 5767328 h 6858000"/>
                <a:gd name="connsiteX246" fmla="*/ 3903334 w 14051279"/>
                <a:gd name="connsiteY246" fmla="*/ 5783736 h 6858000"/>
                <a:gd name="connsiteX247" fmla="*/ 3904338 w 14051279"/>
                <a:gd name="connsiteY247" fmla="*/ 5797800 h 6858000"/>
                <a:gd name="connsiteX248" fmla="*/ 3907185 w 14051279"/>
                <a:gd name="connsiteY248" fmla="*/ 5808516 h 6858000"/>
                <a:gd name="connsiteX249" fmla="*/ 3911873 w 14051279"/>
                <a:gd name="connsiteY249" fmla="*/ 5815213 h 6858000"/>
                <a:gd name="connsiteX250" fmla="*/ 3918403 w 14051279"/>
                <a:gd name="connsiteY250" fmla="*/ 5817557 h 6858000"/>
                <a:gd name="connsiteX251" fmla="*/ 3932299 w 14051279"/>
                <a:gd name="connsiteY251" fmla="*/ 5812869 h 6858000"/>
                <a:gd name="connsiteX252" fmla="*/ 3953563 w 14051279"/>
                <a:gd name="connsiteY252" fmla="*/ 5802488 h 6858000"/>
                <a:gd name="connsiteX253" fmla="*/ 3982864 w 14051279"/>
                <a:gd name="connsiteY253" fmla="*/ 5792108 h 6858000"/>
                <a:gd name="connsiteX254" fmla="*/ 4020536 w 14051279"/>
                <a:gd name="connsiteY254" fmla="*/ 5787419 h 6858000"/>
                <a:gd name="connsiteX255" fmla="*/ 4047492 w 14051279"/>
                <a:gd name="connsiteY255" fmla="*/ 5790768 h 6858000"/>
                <a:gd name="connsiteX256" fmla="*/ 4064905 w 14051279"/>
                <a:gd name="connsiteY256" fmla="*/ 5801149 h 6858000"/>
                <a:gd name="connsiteX257" fmla="*/ 4074281 w 14051279"/>
                <a:gd name="connsiteY257" fmla="*/ 5818729 h 6858000"/>
                <a:gd name="connsiteX258" fmla="*/ 4077128 w 14051279"/>
                <a:gd name="connsiteY258" fmla="*/ 5843342 h 6858000"/>
                <a:gd name="connsiteX259" fmla="*/ 4077128 w 14051279"/>
                <a:gd name="connsiteY259" fmla="*/ 5861424 h 6858000"/>
                <a:gd name="connsiteX260" fmla="*/ 4047995 w 14051279"/>
                <a:gd name="connsiteY260" fmla="*/ 5861424 h 6858000"/>
                <a:gd name="connsiteX261" fmla="*/ 3978008 w 14051279"/>
                <a:gd name="connsiteY261" fmla="*/ 5867452 h 6858000"/>
                <a:gd name="connsiteX262" fmla="*/ 3927611 w 14051279"/>
                <a:gd name="connsiteY262" fmla="*/ 5886037 h 6858000"/>
                <a:gd name="connsiteX263" fmla="*/ 3897139 w 14051279"/>
                <a:gd name="connsiteY263" fmla="*/ 5917849 h 6858000"/>
                <a:gd name="connsiteX264" fmla="*/ 3886925 w 14051279"/>
                <a:gd name="connsiteY264" fmla="*/ 5963223 h 6858000"/>
                <a:gd name="connsiteX265" fmla="*/ 3894962 w 14051279"/>
                <a:gd name="connsiteY265" fmla="*/ 6005415 h 6858000"/>
                <a:gd name="connsiteX266" fmla="*/ 3917565 w 14051279"/>
                <a:gd name="connsiteY266" fmla="*/ 6035721 h 6858000"/>
                <a:gd name="connsiteX267" fmla="*/ 3952056 w 14051279"/>
                <a:gd name="connsiteY267" fmla="*/ 6054138 h 6858000"/>
                <a:gd name="connsiteX268" fmla="*/ 3995756 w 14051279"/>
                <a:gd name="connsiteY268" fmla="*/ 6060333 h 6858000"/>
                <a:gd name="connsiteX269" fmla="*/ 4048162 w 14051279"/>
                <a:gd name="connsiteY269" fmla="*/ 6049283 h 6858000"/>
                <a:gd name="connsiteX270" fmla="*/ 4090187 w 14051279"/>
                <a:gd name="connsiteY270" fmla="*/ 6018475 h 6858000"/>
                <a:gd name="connsiteX271" fmla="*/ 4090187 w 14051279"/>
                <a:gd name="connsiteY271" fmla="*/ 6042250 h 6858000"/>
                <a:gd name="connsiteX272" fmla="*/ 4093034 w 14051279"/>
                <a:gd name="connsiteY272" fmla="*/ 6049617 h 6858000"/>
                <a:gd name="connsiteX273" fmla="*/ 4102745 w 14051279"/>
                <a:gd name="connsiteY273" fmla="*/ 6053468 h 6858000"/>
                <a:gd name="connsiteX274" fmla="*/ 4124678 w 14051279"/>
                <a:gd name="connsiteY274" fmla="*/ 6054640 h 6858000"/>
                <a:gd name="connsiteX275" fmla="*/ 4145942 w 14051279"/>
                <a:gd name="connsiteY275" fmla="*/ 6053468 h 6858000"/>
                <a:gd name="connsiteX276" fmla="*/ 4156490 w 14051279"/>
                <a:gd name="connsiteY276" fmla="*/ 6049617 h 6858000"/>
                <a:gd name="connsiteX277" fmla="*/ 4159839 w 14051279"/>
                <a:gd name="connsiteY277" fmla="*/ 6042250 h 6858000"/>
                <a:gd name="connsiteX278" fmla="*/ 4159839 w 14051279"/>
                <a:gd name="connsiteY278" fmla="*/ 5841332 h 6858000"/>
                <a:gd name="connsiteX279" fmla="*/ 4152472 w 14051279"/>
                <a:gd name="connsiteY279" fmla="*/ 5788089 h 6858000"/>
                <a:gd name="connsiteX280" fmla="*/ 4129031 w 14051279"/>
                <a:gd name="connsiteY280" fmla="*/ 5751422 h 6858000"/>
                <a:gd name="connsiteX281" fmla="*/ 4088011 w 14051279"/>
                <a:gd name="connsiteY281" fmla="*/ 5730325 h 6858000"/>
                <a:gd name="connsiteX282" fmla="*/ 4027903 w 14051279"/>
                <a:gd name="connsiteY282" fmla="*/ 5723461 h 6858000"/>
                <a:gd name="connsiteX283" fmla="*/ 3465928 w 14051279"/>
                <a:gd name="connsiteY283" fmla="*/ 5723461 h 6858000"/>
                <a:gd name="connsiteX284" fmla="*/ 3427586 w 14051279"/>
                <a:gd name="connsiteY284" fmla="*/ 5726642 h 6858000"/>
                <a:gd name="connsiteX285" fmla="*/ 3393262 w 14051279"/>
                <a:gd name="connsiteY285" fmla="*/ 5734846 h 6858000"/>
                <a:gd name="connsiteX286" fmla="*/ 3365804 w 14051279"/>
                <a:gd name="connsiteY286" fmla="*/ 5745729 h 6858000"/>
                <a:gd name="connsiteX287" fmla="*/ 3349395 w 14051279"/>
                <a:gd name="connsiteY287" fmla="*/ 5756445 h 6858000"/>
                <a:gd name="connsiteX288" fmla="*/ 3343033 w 14051279"/>
                <a:gd name="connsiteY288" fmla="*/ 5767328 h 6858000"/>
                <a:gd name="connsiteX289" fmla="*/ 3341359 w 14051279"/>
                <a:gd name="connsiteY289" fmla="*/ 5783736 h 6858000"/>
                <a:gd name="connsiteX290" fmla="*/ 3342363 w 14051279"/>
                <a:gd name="connsiteY290" fmla="*/ 5797800 h 6858000"/>
                <a:gd name="connsiteX291" fmla="*/ 3345210 w 14051279"/>
                <a:gd name="connsiteY291" fmla="*/ 5808516 h 6858000"/>
                <a:gd name="connsiteX292" fmla="*/ 3349898 w 14051279"/>
                <a:gd name="connsiteY292" fmla="*/ 5815213 h 6858000"/>
                <a:gd name="connsiteX293" fmla="*/ 3356427 w 14051279"/>
                <a:gd name="connsiteY293" fmla="*/ 5817557 h 6858000"/>
                <a:gd name="connsiteX294" fmla="*/ 3370324 w 14051279"/>
                <a:gd name="connsiteY294" fmla="*/ 5812869 h 6858000"/>
                <a:gd name="connsiteX295" fmla="*/ 3391588 w 14051279"/>
                <a:gd name="connsiteY295" fmla="*/ 5802488 h 6858000"/>
                <a:gd name="connsiteX296" fmla="*/ 3420889 w 14051279"/>
                <a:gd name="connsiteY296" fmla="*/ 5792108 h 6858000"/>
                <a:gd name="connsiteX297" fmla="*/ 3458561 w 14051279"/>
                <a:gd name="connsiteY297" fmla="*/ 5787419 h 6858000"/>
                <a:gd name="connsiteX298" fmla="*/ 3485517 w 14051279"/>
                <a:gd name="connsiteY298" fmla="*/ 5790768 h 6858000"/>
                <a:gd name="connsiteX299" fmla="*/ 3502930 w 14051279"/>
                <a:gd name="connsiteY299" fmla="*/ 5801149 h 6858000"/>
                <a:gd name="connsiteX300" fmla="*/ 3512306 w 14051279"/>
                <a:gd name="connsiteY300" fmla="*/ 5818729 h 6858000"/>
                <a:gd name="connsiteX301" fmla="*/ 3515153 w 14051279"/>
                <a:gd name="connsiteY301" fmla="*/ 5843342 h 6858000"/>
                <a:gd name="connsiteX302" fmla="*/ 3515153 w 14051279"/>
                <a:gd name="connsiteY302" fmla="*/ 5861424 h 6858000"/>
                <a:gd name="connsiteX303" fmla="*/ 3486020 w 14051279"/>
                <a:gd name="connsiteY303" fmla="*/ 5861424 h 6858000"/>
                <a:gd name="connsiteX304" fmla="*/ 3416033 w 14051279"/>
                <a:gd name="connsiteY304" fmla="*/ 5867452 h 6858000"/>
                <a:gd name="connsiteX305" fmla="*/ 3365636 w 14051279"/>
                <a:gd name="connsiteY305" fmla="*/ 5886037 h 6858000"/>
                <a:gd name="connsiteX306" fmla="*/ 3335164 w 14051279"/>
                <a:gd name="connsiteY306" fmla="*/ 5917849 h 6858000"/>
                <a:gd name="connsiteX307" fmla="*/ 3324950 w 14051279"/>
                <a:gd name="connsiteY307" fmla="*/ 5963223 h 6858000"/>
                <a:gd name="connsiteX308" fmla="*/ 3332987 w 14051279"/>
                <a:gd name="connsiteY308" fmla="*/ 6005415 h 6858000"/>
                <a:gd name="connsiteX309" fmla="*/ 3355590 w 14051279"/>
                <a:gd name="connsiteY309" fmla="*/ 6035721 h 6858000"/>
                <a:gd name="connsiteX310" fmla="*/ 3390081 w 14051279"/>
                <a:gd name="connsiteY310" fmla="*/ 6054138 h 6858000"/>
                <a:gd name="connsiteX311" fmla="*/ 3433781 w 14051279"/>
                <a:gd name="connsiteY311" fmla="*/ 6060333 h 6858000"/>
                <a:gd name="connsiteX312" fmla="*/ 3486187 w 14051279"/>
                <a:gd name="connsiteY312" fmla="*/ 6049283 h 6858000"/>
                <a:gd name="connsiteX313" fmla="*/ 3528212 w 14051279"/>
                <a:gd name="connsiteY313" fmla="*/ 6018475 h 6858000"/>
                <a:gd name="connsiteX314" fmla="*/ 3528212 w 14051279"/>
                <a:gd name="connsiteY314" fmla="*/ 6042250 h 6858000"/>
                <a:gd name="connsiteX315" fmla="*/ 3531059 w 14051279"/>
                <a:gd name="connsiteY315" fmla="*/ 6049617 h 6858000"/>
                <a:gd name="connsiteX316" fmla="*/ 3540770 w 14051279"/>
                <a:gd name="connsiteY316" fmla="*/ 6053468 h 6858000"/>
                <a:gd name="connsiteX317" fmla="*/ 3562703 w 14051279"/>
                <a:gd name="connsiteY317" fmla="*/ 6054640 h 6858000"/>
                <a:gd name="connsiteX318" fmla="*/ 3583967 w 14051279"/>
                <a:gd name="connsiteY318" fmla="*/ 6053468 h 6858000"/>
                <a:gd name="connsiteX319" fmla="*/ 3594515 w 14051279"/>
                <a:gd name="connsiteY319" fmla="*/ 6049617 h 6858000"/>
                <a:gd name="connsiteX320" fmla="*/ 3597864 w 14051279"/>
                <a:gd name="connsiteY320" fmla="*/ 6042250 h 6858000"/>
                <a:gd name="connsiteX321" fmla="*/ 3597864 w 14051279"/>
                <a:gd name="connsiteY321" fmla="*/ 5841332 h 6858000"/>
                <a:gd name="connsiteX322" fmla="*/ 3590497 w 14051279"/>
                <a:gd name="connsiteY322" fmla="*/ 5788089 h 6858000"/>
                <a:gd name="connsiteX323" fmla="*/ 3567057 w 14051279"/>
                <a:gd name="connsiteY323" fmla="*/ 5751422 h 6858000"/>
                <a:gd name="connsiteX324" fmla="*/ 3526036 w 14051279"/>
                <a:gd name="connsiteY324" fmla="*/ 5730325 h 6858000"/>
                <a:gd name="connsiteX325" fmla="*/ 3465928 w 14051279"/>
                <a:gd name="connsiteY325" fmla="*/ 5723461 h 6858000"/>
                <a:gd name="connsiteX326" fmla="*/ 4809027 w 14051279"/>
                <a:gd name="connsiteY326" fmla="*/ 5702029 h 6858000"/>
                <a:gd name="connsiteX327" fmla="*/ 4809362 w 14051279"/>
                <a:gd name="connsiteY327" fmla="*/ 5702029 h 6858000"/>
                <a:gd name="connsiteX328" fmla="*/ 4870642 w 14051279"/>
                <a:gd name="connsiteY328" fmla="*/ 5886204 h 6858000"/>
                <a:gd name="connsiteX329" fmla="*/ 4747747 w 14051279"/>
                <a:gd name="connsiteY329" fmla="*/ 5886204 h 6858000"/>
                <a:gd name="connsiteX330" fmla="*/ 3733000 w 14051279"/>
                <a:gd name="connsiteY330" fmla="*/ 5650460 h 6858000"/>
                <a:gd name="connsiteX331" fmla="*/ 3712741 w 14051279"/>
                <a:gd name="connsiteY331" fmla="*/ 5651297 h 6858000"/>
                <a:gd name="connsiteX332" fmla="*/ 3699681 w 14051279"/>
                <a:gd name="connsiteY332" fmla="*/ 5653976 h 6858000"/>
                <a:gd name="connsiteX333" fmla="*/ 3692984 w 14051279"/>
                <a:gd name="connsiteY333" fmla="*/ 5658497 h 6858000"/>
                <a:gd name="connsiteX334" fmla="*/ 3691142 w 14051279"/>
                <a:gd name="connsiteY334" fmla="*/ 5664525 h 6858000"/>
                <a:gd name="connsiteX335" fmla="*/ 3691142 w 14051279"/>
                <a:gd name="connsiteY335" fmla="*/ 5731162 h 6858000"/>
                <a:gd name="connsiteX336" fmla="*/ 3655647 w 14051279"/>
                <a:gd name="connsiteY336" fmla="*/ 5731162 h 6858000"/>
                <a:gd name="connsiteX337" fmla="*/ 3649786 w 14051279"/>
                <a:gd name="connsiteY337" fmla="*/ 5732837 h 6858000"/>
                <a:gd name="connsiteX338" fmla="*/ 3645601 w 14051279"/>
                <a:gd name="connsiteY338" fmla="*/ 5738362 h 6858000"/>
                <a:gd name="connsiteX339" fmla="*/ 3643089 w 14051279"/>
                <a:gd name="connsiteY339" fmla="*/ 5748910 h 6858000"/>
                <a:gd name="connsiteX340" fmla="*/ 3642252 w 14051279"/>
                <a:gd name="connsiteY340" fmla="*/ 5765318 h 6858000"/>
                <a:gd name="connsiteX341" fmla="*/ 3645601 w 14051279"/>
                <a:gd name="connsiteY341" fmla="*/ 5791605 h 6858000"/>
                <a:gd name="connsiteX342" fmla="*/ 3655312 w 14051279"/>
                <a:gd name="connsiteY342" fmla="*/ 5799474 h 6858000"/>
                <a:gd name="connsiteX343" fmla="*/ 3691142 w 14051279"/>
                <a:gd name="connsiteY343" fmla="*/ 5799474 h 6858000"/>
                <a:gd name="connsiteX344" fmla="*/ 3691142 w 14051279"/>
                <a:gd name="connsiteY344" fmla="*/ 5952507 h 6858000"/>
                <a:gd name="connsiteX345" fmla="*/ 3696835 w 14051279"/>
                <a:gd name="connsiteY345" fmla="*/ 6000058 h 6858000"/>
                <a:gd name="connsiteX346" fmla="*/ 3714582 w 14051279"/>
                <a:gd name="connsiteY346" fmla="*/ 6033376 h 6858000"/>
                <a:gd name="connsiteX347" fmla="*/ 3745055 w 14051279"/>
                <a:gd name="connsiteY347" fmla="*/ 6052966 h 6858000"/>
                <a:gd name="connsiteX348" fmla="*/ 3788587 w 14051279"/>
                <a:gd name="connsiteY348" fmla="*/ 6059328 h 6858000"/>
                <a:gd name="connsiteX349" fmla="*/ 3807172 w 14051279"/>
                <a:gd name="connsiteY349" fmla="*/ 6058324 h 6858000"/>
                <a:gd name="connsiteX350" fmla="*/ 3824250 w 14051279"/>
                <a:gd name="connsiteY350" fmla="*/ 6055477 h 6858000"/>
                <a:gd name="connsiteX351" fmla="*/ 3837979 w 14051279"/>
                <a:gd name="connsiteY351" fmla="*/ 6051124 h 6858000"/>
                <a:gd name="connsiteX352" fmla="*/ 3846853 w 14051279"/>
                <a:gd name="connsiteY352" fmla="*/ 6045432 h 6858000"/>
                <a:gd name="connsiteX353" fmla="*/ 3851709 w 14051279"/>
                <a:gd name="connsiteY353" fmla="*/ 6034381 h 6858000"/>
                <a:gd name="connsiteX354" fmla="*/ 3853551 w 14051279"/>
                <a:gd name="connsiteY354" fmla="*/ 6011778 h 6858000"/>
                <a:gd name="connsiteX355" fmla="*/ 3852713 w 14051279"/>
                <a:gd name="connsiteY355" fmla="*/ 5996374 h 6858000"/>
                <a:gd name="connsiteX356" fmla="*/ 3850872 w 14051279"/>
                <a:gd name="connsiteY356" fmla="*/ 5986830 h 6858000"/>
                <a:gd name="connsiteX357" fmla="*/ 3848025 w 14051279"/>
                <a:gd name="connsiteY357" fmla="*/ 5982142 h 6858000"/>
                <a:gd name="connsiteX358" fmla="*/ 3844175 w 14051279"/>
                <a:gd name="connsiteY358" fmla="*/ 5980970 h 6858000"/>
                <a:gd name="connsiteX359" fmla="*/ 3838984 w 14051279"/>
                <a:gd name="connsiteY359" fmla="*/ 5982142 h 6858000"/>
                <a:gd name="connsiteX360" fmla="*/ 3831952 w 14051279"/>
                <a:gd name="connsiteY360" fmla="*/ 5984821 h 6858000"/>
                <a:gd name="connsiteX361" fmla="*/ 3822408 w 14051279"/>
                <a:gd name="connsiteY361" fmla="*/ 5987500 h 6858000"/>
                <a:gd name="connsiteX362" fmla="*/ 3810353 w 14051279"/>
                <a:gd name="connsiteY362" fmla="*/ 5988672 h 6858000"/>
                <a:gd name="connsiteX363" fmla="*/ 3782895 w 14051279"/>
                <a:gd name="connsiteY363" fmla="*/ 5976450 h 6858000"/>
                <a:gd name="connsiteX364" fmla="*/ 3775193 w 14051279"/>
                <a:gd name="connsiteY364" fmla="*/ 5939782 h 6858000"/>
                <a:gd name="connsiteX365" fmla="*/ 3775193 w 14051279"/>
                <a:gd name="connsiteY365" fmla="*/ 5799474 h 6858000"/>
                <a:gd name="connsiteX366" fmla="*/ 3840491 w 14051279"/>
                <a:gd name="connsiteY366" fmla="*/ 5799474 h 6858000"/>
                <a:gd name="connsiteX367" fmla="*/ 3850202 w 14051279"/>
                <a:gd name="connsiteY367" fmla="*/ 5791605 h 6858000"/>
                <a:gd name="connsiteX368" fmla="*/ 3853551 w 14051279"/>
                <a:gd name="connsiteY368" fmla="*/ 5765318 h 6858000"/>
                <a:gd name="connsiteX369" fmla="*/ 3852713 w 14051279"/>
                <a:gd name="connsiteY369" fmla="*/ 5748910 h 6858000"/>
                <a:gd name="connsiteX370" fmla="*/ 3850202 w 14051279"/>
                <a:gd name="connsiteY370" fmla="*/ 5738362 h 6858000"/>
                <a:gd name="connsiteX371" fmla="*/ 3846016 w 14051279"/>
                <a:gd name="connsiteY371" fmla="*/ 5732837 h 6858000"/>
                <a:gd name="connsiteX372" fmla="*/ 3840156 w 14051279"/>
                <a:gd name="connsiteY372" fmla="*/ 5731162 h 6858000"/>
                <a:gd name="connsiteX373" fmla="*/ 3775193 w 14051279"/>
                <a:gd name="connsiteY373" fmla="*/ 5731162 h 6858000"/>
                <a:gd name="connsiteX374" fmla="*/ 3775193 w 14051279"/>
                <a:gd name="connsiteY374" fmla="*/ 5664525 h 6858000"/>
                <a:gd name="connsiteX375" fmla="*/ 3773183 w 14051279"/>
                <a:gd name="connsiteY375" fmla="*/ 5658497 h 6858000"/>
                <a:gd name="connsiteX376" fmla="*/ 3766486 w 14051279"/>
                <a:gd name="connsiteY376" fmla="*/ 5653976 h 6858000"/>
                <a:gd name="connsiteX377" fmla="*/ 3753594 w 14051279"/>
                <a:gd name="connsiteY377" fmla="*/ 5651297 h 6858000"/>
                <a:gd name="connsiteX378" fmla="*/ 3733000 w 14051279"/>
                <a:gd name="connsiteY378" fmla="*/ 5650460 h 6858000"/>
                <a:gd name="connsiteX379" fmla="*/ 2412485 w 14051279"/>
                <a:gd name="connsiteY379" fmla="*/ 5619318 h 6858000"/>
                <a:gd name="connsiteX380" fmla="*/ 2393900 w 14051279"/>
                <a:gd name="connsiteY380" fmla="*/ 5625848 h 6858000"/>
                <a:gd name="connsiteX381" fmla="*/ 2386366 w 14051279"/>
                <a:gd name="connsiteY381" fmla="*/ 5647112 h 6858000"/>
                <a:gd name="connsiteX382" fmla="*/ 2386366 w 14051279"/>
                <a:gd name="connsiteY382" fmla="*/ 6024837 h 6858000"/>
                <a:gd name="connsiteX383" fmla="*/ 2393900 w 14051279"/>
                <a:gd name="connsiteY383" fmla="*/ 6046101 h 6858000"/>
                <a:gd name="connsiteX384" fmla="*/ 2412485 w 14051279"/>
                <a:gd name="connsiteY384" fmla="*/ 6052631 h 6858000"/>
                <a:gd name="connsiteX385" fmla="*/ 2630147 w 14051279"/>
                <a:gd name="connsiteY385" fmla="*/ 6052631 h 6858000"/>
                <a:gd name="connsiteX386" fmla="*/ 2635671 w 14051279"/>
                <a:gd name="connsiteY386" fmla="*/ 6050789 h 6858000"/>
                <a:gd name="connsiteX387" fmla="*/ 2639857 w 14051279"/>
                <a:gd name="connsiteY387" fmla="*/ 6044929 h 6858000"/>
                <a:gd name="connsiteX388" fmla="*/ 2642370 w 14051279"/>
                <a:gd name="connsiteY388" fmla="*/ 6034381 h 6858000"/>
                <a:gd name="connsiteX389" fmla="*/ 2643206 w 14051279"/>
                <a:gd name="connsiteY389" fmla="*/ 6018140 h 6858000"/>
                <a:gd name="connsiteX390" fmla="*/ 2642370 w 14051279"/>
                <a:gd name="connsiteY390" fmla="*/ 6001899 h 6858000"/>
                <a:gd name="connsiteX391" fmla="*/ 2639857 w 14051279"/>
                <a:gd name="connsiteY391" fmla="*/ 5991351 h 6858000"/>
                <a:gd name="connsiteX392" fmla="*/ 2635671 w 14051279"/>
                <a:gd name="connsiteY392" fmla="*/ 5985491 h 6858000"/>
                <a:gd name="connsiteX393" fmla="*/ 2630147 w 14051279"/>
                <a:gd name="connsiteY393" fmla="*/ 5983649 h 6858000"/>
                <a:gd name="connsiteX394" fmla="*/ 2474100 w 14051279"/>
                <a:gd name="connsiteY394" fmla="*/ 5983649 h 6858000"/>
                <a:gd name="connsiteX395" fmla="*/ 2474100 w 14051279"/>
                <a:gd name="connsiteY395" fmla="*/ 5861424 h 6858000"/>
                <a:gd name="connsiteX396" fmla="*/ 2605031 w 14051279"/>
                <a:gd name="connsiteY396" fmla="*/ 5861424 h 6858000"/>
                <a:gd name="connsiteX397" fmla="*/ 2610558 w 14051279"/>
                <a:gd name="connsiteY397" fmla="*/ 5859750 h 6858000"/>
                <a:gd name="connsiteX398" fmla="*/ 2614743 w 14051279"/>
                <a:gd name="connsiteY398" fmla="*/ 5854225 h 6858000"/>
                <a:gd name="connsiteX399" fmla="*/ 2617254 w 14051279"/>
                <a:gd name="connsiteY399" fmla="*/ 5844011 h 6858000"/>
                <a:gd name="connsiteX400" fmla="*/ 2618091 w 14051279"/>
                <a:gd name="connsiteY400" fmla="*/ 5827938 h 6858000"/>
                <a:gd name="connsiteX401" fmla="*/ 2617254 w 14051279"/>
                <a:gd name="connsiteY401" fmla="*/ 5812032 h 6858000"/>
                <a:gd name="connsiteX402" fmla="*/ 2614743 w 14051279"/>
                <a:gd name="connsiteY402" fmla="*/ 5801651 h 6858000"/>
                <a:gd name="connsiteX403" fmla="*/ 2610558 w 14051279"/>
                <a:gd name="connsiteY403" fmla="*/ 5795958 h 6858000"/>
                <a:gd name="connsiteX404" fmla="*/ 2605031 w 14051279"/>
                <a:gd name="connsiteY404" fmla="*/ 5794117 h 6858000"/>
                <a:gd name="connsiteX405" fmla="*/ 2474100 w 14051279"/>
                <a:gd name="connsiteY405" fmla="*/ 5794117 h 6858000"/>
                <a:gd name="connsiteX406" fmla="*/ 2474100 w 14051279"/>
                <a:gd name="connsiteY406" fmla="*/ 5688300 h 6858000"/>
                <a:gd name="connsiteX407" fmla="*/ 2628807 w 14051279"/>
                <a:gd name="connsiteY407" fmla="*/ 5688300 h 6858000"/>
                <a:gd name="connsiteX408" fmla="*/ 2634165 w 14051279"/>
                <a:gd name="connsiteY408" fmla="*/ 5686458 h 6858000"/>
                <a:gd name="connsiteX409" fmla="*/ 2638183 w 14051279"/>
                <a:gd name="connsiteY409" fmla="*/ 5680598 h 6858000"/>
                <a:gd name="connsiteX410" fmla="*/ 2640695 w 14051279"/>
                <a:gd name="connsiteY410" fmla="*/ 5670050 h 6858000"/>
                <a:gd name="connsiteX411" fmla="*/ 2641532 w 14051279"/>
                <a:gd name="connsiteY411" fmla="*/ 5654144 h 6858000"/>
                <a:gd name="connsiteX412" fmla="*/ 2640695 w 14051279"/>
                <a:gd name="connsiteY412" fmla="*/ 5637568 h 6858000"/>
                <a:gd name="connsiteX413" fmla="*/ 2638183 w 14051279"/>
                <a:gd name="connsiteY413" fmla="*/ 5626852 h 6858000"/>
                <a:gd name="connsiteX414" fmla="*/ 2634165 w 14051279"/>
                <a:gd name="connsiteY414" fmla="*/ 5620992 h 6858000"/>
                <a:gd name="connsiteX415" fmla="*/ 2628807 w 14051279"/>
                <a:gd name="connsiteY415" fmla="*/ 5619318 h 6858000"/>
                <a:gd name="connsiteX416" fmla="*/ 4810367 w 14051279"/>
                <a:gd name="connsiteY416" fmla="*/ 5617309 h 6858000"/>
                <a:gd name="connsiteX417" fmla="*/ 4782908 w 14051279"/>
                <a:gd name="connsiteY417" fmla="*/ 5617811 h 6858000"/>
                <a:gd name="connsiteX418" fmla="*/ 4766667 w 14051279"/>
                <a:gd name="connsiteY418" fmla="*/ 5620155 h 6858000"/>
                <a:gd name="connsiteX419" fmla="*/ 4758128 w 14051279"/>
                <a:gd name="connsiteY419" fmla="*/ 5625513 h 6858000"/>
                <a:gd name="connsiteX420" fmla="*/ 4753440 w 14051279"/>
                <a:gd name="connsiteY420" fmla="*/ 5634722 h 6858000"/>
                <a:gd name="connsiteX421" fmla="*/ 4619829 w 14051279"/>
                <a:gd name="connsiteY421" fmla="*/ 6019145 h 6858000"/>
                <a:gd name="connsiteX422" fmla="*/ 4614807 w 14051279"/>
                <a:gd name="connsiteY422" fmla="*/ 6037897 h 6858000"/>
                <a:gd name="connsiteX423" fmla="*/ 4617151 w 14051279"/>
                <a:gd name="connsiteY423" fmla="*/ 6048780 h 6858000"/>
                <a:gd name="connsiteX424" fmla="*/ 4629205 w 14051279"/>
                <a:gd name="connsiteY424" fmla="*/ 6053636 h 6858000"/>
                <a:gd name="connsiteX425" fmla="*/ 4653316 w 14051279"/>
                <a:gd name="connsiteY425" fmla="*/ 6054640 h 6858000"/>
                <a:gd name="connsiteX426" fmla="*/ 4676589 w 14051279"/>
                <a:gd name="connsiteY426" fmla="*/ 6053971 h 6858000"/>
                <a:gd name="connsiteX427" fmla="*/ 4690318 w 14051279"/>
                <a:gd name="connsiteY427" fmla="*/ 6051459 h 6858000"/>
                <a:gd name="connsiteX428" fmla="*/ 4697350 w 14051279"/>
                <a:gd name="connsiteY428" fmla="*/ 6046436 h 6858000"/>
                <a:gd name="connsiteX429" fmla="*/ 4700866 w 14051279"/>
                <a:gd name="connsiteY429" fmla="*/ 6038567 h 6858000"/>
                <a:gd name="connsiteX430" fmla="*/ 4728325 w 14051279"/>
                <a:gd name="connsiteY430" fmla="*/ 5953846 h 6858000"/>
                <a:gd name="connsiteX431" fmla="*/ 4891069 w 14051279"/>
                <a:gd name="connsiteY431" fmla="*/ 5953846 h 6858000"/>
                <a:gd name="connsiteX432" fmla="*/ 4920202 w 14051279"/>
                <a:gd name="connsiteY432" fmla="*/ 6040911 h 6858000"/>
                <a:gd name="connsiteX433" fmla="*/ 4923551 w 14051279"/>
                <a:gd name="connsiteY433" fmla="*/ 6047943 h 6858000"/>
                <a:gd name="connsiteX434" fmla="*/ 4930583 w 14051279"/>
                <a:gd name="connsiteY434" fmla="*/ 6052129 h 6858000"/>
                <a:gd name="connsiteX435" fmla="*/ 4945149 w 14051279"/>
                <a:gd name="connsiteY435" fmla="*/ 6054138 h 6858000"/>
                <a:gd name="connsiteX436" fmla="*/ 4971771 w 14051279"/>
                <a:gd name="connsiteY436" fmla="*/ 6054640 h 6858000"/>
                <a:gd name="connsiteX437" fmla="*/ 4997555 w 14051279"/>
                <a:gd name="connsiteY437" fmla="*/ 6053803 h 6858000"/>
                <a:gd name="connsiteX438" fmla="*/ 5010615 w 14051279"/>
                <a:gd name="connsiteY438" fmla="*/ 6049450 h 6858000"/>
                <a:gd name="connsiteX439" fmla="*/ 5013294 w 14051279"/>
                <a:gd name="connsiteY439" fmla="*/ 6038902 h 6858000"/>
                <a:gd name="connsiteX440" fmla="*/ 5008271 w 14051279"/>
                <a:gd name="connsiteY440" fmla="*/ 6019815 h 6858000"/>
                <a:gd name="connsiteX441" fmla="*/ 4874325 w 14051279"/>
                <a:gd name="connsiteY441" fmla="*/ 5635726 h 6858000"/>
                <a:gd name="connsiteX442" fmla="*/ 4869470 w 14051279"/>
                <a:gd name="connsiteY442" fmla="*/ 5625680 h 6858000"/>
                <a:gd name="connsiteX443" fmla="*/ 4860094 w 14051279"/>
                <a:gd name="connsiteY443" fmla="*/ 5620155 h 6858000"/>
                <a:gd name="connsiteX444" fmla="*/ 4841844 w 14051279"/>
                <a:gd name="connsiteY444" fmla="*/ 5617811 h 6858000"/>
                <a:gd name="connsiteX445" fmla="*/ 4810367 w 14051279"/>
                <a:gd name="connsiteY445" fmla="*/ 5617309 h 6858000"/>
                <a:gd name="connsiteX446" fmla="*/ 5308829 w 14051279"/>
                <a:gd name="connsiteY446" fmla="*/ 5587506 h 6858000"/>
                <a:gd name="connsiteX447" fmla="*/ 5288403 w 14051279"/>
                <a:gd name="connsiteY447" fmla="*/ 5588511 h 6858000"/>
                <a:gd name="connsiteX448" fmla="*/ 5275510 w 14051279"/>
                <a:gd name="connsiteY448" fmla="*/ 5591357 h 6858000"/>
                <a:gd name="connsiteX449" fmla="*/ 5268813 w 14051279"/>
                <a:gd name="connsiteY449" fmla="*/ 5595878 h 6858000"/>
                <a:gd name="connsiteX450" fmla="*/ 5266971 w 14051279"/>
                <a:gd name="connsiteY450" fmla="*/ 5601905 h 6858000"/>
                <a:gd name="connsiteX451" fmla="*/ 5266971 w 14051279"/>
                <a:gd name="connsiteY451" fmla="*/ 5763644 h 6858000"/>
                <a:gd name="connsiteX452" fmla="*/ 5226453 w 14051279"/>
                <a:gd name="connsiteY452" fmla="*/ 5733674 h 6858000"/>
                <a:gd name="connsiteX453" fmla="*/ 5180911 w 14051279"/>
                <a:gd name="connsiteY453" fmla="*/ 5723461 h 6858000"/>
                <a:gd name="connsiteX454" fmla="*/ 5124655 w 14051279"/>
                <a:gd name="connsiteY454" fmla="*/ 5735516 h 6858000"/>
                <a:gd name="connsiteX455" fmla="*/ 5083801 w 14051279"/>
                <a:gd name="connsiteY455" fmla="*/ 5770007 h 6858000"/>
                <a:gd name="connsiteX456" fmla="*/ 5058854 w 14051279"/>
                <a:gd name="connsiteY456" fmla="*/ 5824254 h 6858000"/>
                <a:gd name="connsiteX457" fmla="*/ 5050315 w 14051279"/>
                <a:gd name="connsiteY457" fmla="*/ 5895915 h 6858000"/>
                <a:gd name="connsiteX458" fmla="*/ 5057012 w 14051279"/>
                <a:gd name="connsiteY458" fmla="*/ 5959037 h 6858000"/>
                <a:gd name="connsiteX459" fmla="*/ 5078611 w 14051279"/>
                <a:gd name="connsiteY459" fmla="*/ 6011443 h 6858000"/>
                <a:gd name="connsiteX460" fmla="*/ 5117120 w 14051279"/>
                <a:gd name="connsiteY460" fmla="*/ 6047106 h 6858000"/>
                <a:gd name="connsiteX461" fmla="*/ 5174884 w 14051279"/>
                <a:gd name="connsiteY461" fmla="*/ 6060333 h 6858000"/>
                <a:gd name="connsiteX462" fmla="*/ 5230973 w 14051279"/>
                <a:gd name="connsiteY462" fmla="*/ 6046604 h 6858000"/>
                <a:gd name="connsiteX463" fmla="*/ 5279361 w 14051279"/>
                <a:gd name="connsiteY463" fmla="*/ 6008094 h 6858000"/>
                <a:gd name="connsiteX464" fmla="*/ 5279361 w 14051279"/>
                <a:gd name="connsiteY464" fmla="*/ 6041246 h 6858000"/>
                <a:gd name="connsiteX465" fmla="*/ 5281203 w 14051279"/>
                <a:gd name="connsiteY465" fmla="*/ 6047441 h 6858000"/>
                <a:gd name="connsiteX466" fmla="*/ 5287231 w 14051279"/>
                <a:gd name="connsiteY466" fmla="*/ 6051627 h 6858000"/>
                <a:gd name="connsiteX467" fmla="*/ 5298114 w 14051279"/>
                <a:gd name="connsiteY467" fmla="*/ 6053971 h 6858000"/>
                <a:gd name="connsiteX468" fmla="*/ 5315527 w 14051279"/>
                <a:gd name="connsiteY468" fmla="*/ 6054640 h 6858000"/>
                <a:gd name="connsiteX469" fmla="*/ 5332437 w 14051279"/>
                <a:gd name="connsiteY469" fmla="*/ 6053971 h 6858000"/>
                <a:gd name="connsiteX470" fmla="*/ 5343320 w 14051279"/>
                <a:gd name="connsiteY470" fmla="*/ 6051627 h 6858000"/>
                <a:gd name="connsiteX471" fmla="*/ 5349013 w 14051279"/>
                <a:gd name="connsiteY471" fmla="*/ 6047441 h 6858000"/>
                <a:gd name="connsiteX472" fmla="*/ 5350687 w 14051279"/>
                <a:gd name="connsiteY472" fmla="*/ 6041246 h 6858000"/>
                <a:gd name="connsiteX473" fmla="*/ 5350687 w 14051279"/>
                <a:gd name="connsiteY473" fmla="*/ 5601905 h 6858000"/>
                <a:gd name="connsiteX474" fmla="*/ 5348678 w 14051279"/>
                <a:gd name="connsiteY474" fmla="*/ 5595878 h 6858000"/>
                <a:gd name="connsiteX475" fmla="*/ 5341981 w 14051279"/>
                <a:gd name="connsiteY475" fmla="*/ 5591357 h 6858000"/>
                <a:gd name="connsiteX476" fmla="*/ 5329256 w 14051279"/>
                <a:gd name="connsiteY476" fmla="*/ 5588511 h 6858000"/>
                <a:gd name="connsiteX477" fmla="*/ 5308829 w 14051279"/>
                <a:gd name="connsiteY477" fmla="*/ 5587506 h 6858000"/>
                <a:gd name="connsiteX478" fmla="*/ 5481061 w 14051279"/>
                <a:gd name="connsiteY478" fmla="*/ 5586501 h 6858000"/>
                <a:gd name="connsiteX479" fmla="*/ 5460634 w 14051279"/>
                <a:gd name="connsiteY479" fmla="*/ 5587506 h 6858000"/>
                <a:gd name="connsiteX480" fmla="*/ 5447742 w 14051279"/>
                <a:gd name="connsiteY480" fmla="*/ 5590352 h 6858000"/>
                <a:gd name="connsiteX481" fmla="*/ 5440877 w 14051279"/>
                <a:gd name="connsiteY481" fmla="*/ 5594873 h 6858000"/>
                <a:gd name="connsiteX482" fmla="*/ 5438868 w 14051279"/>
                <a:gd name="connsiteY482" fmla="*/ 5600901 h 6858000"/>
                <a:gd name="connsiteX483" fmla="*/ 5438868 w 14051279"/>
                <a:gd name="connsiteY483" fmla="*/ 6041246 h 6858000"/>
                <a:gd name="connsiteX484" fmla="*/ 5440877 w 14051279"/>
                <a:gd name="connsiteY484" fmla="*/ 6047106 h 6858000"/>
                <a:gd name="connsiteX485" fmla="*/ 5447742 w 14051279"/>
                <a:gd name="connsiteY485" fmla="*/ 6051292 h 6858000"/>
                <a:gd name="connsiteX486" fmla="*/ 5460634 w 14051279"/>
                <a:gd name="connsiteY486" fmla="*/ 6053803 h 6858000"/>
                <a:gd name="connsiteX487" fmla="*/ 5481061 w 14051279"/>
                <a:gd name="connsiteY487" fmla="*/ 6054640 h 6858000"/>
                <a:gd name="connsiteX488" fmla="*/ 5501487 w 14051279"/>
                <a:gd name="connsiteY488" fmla="*/ 6053803 h 6858000"/>
                <a:gd name="connsiteX489" fmla="*/ 5514379 w 14051279"/>
                <a:gd name="connsiteY489" fmla="*/ 6051292 h 6858000"/>
                <a:gd name="connsiteX490" fmla="*/ 5521244 w 14051279"/>
                <a:gd name="connsiteY490" fmla="*/ 6047106 h 6858000"/>
                <a:gd name="connsiteX491" fmla="*/ 5523253 w 14051279"/>
                <a:gd name="connsiteY491" fmla="*/ 6041246 h 6858000"/>
                <a:gd name="connsiteX492" fmla="*/ 5523253 w 14051279"/>
                <a:gd name="connsiteY492" fmla="*/ 5600901 h 6858000"/>
                <a:gd name="connsiteX493" fmla="*/ 5521244 w 14051279"/>
                <a:gd name="connsiteY493" fmla="*/ 5594873 h 6858000"/>
                <a:gd name="connsiteX494" fmla="*/ 5514379 w 14051279"/>
                <a:gd name="connsiteY494" fmla="*/ 5590352 h 6858000"/>
                <a:gd name="connsiteX495" fmla="*/ 5501487 w 14051279"/>
                <a:gd name="connsiteY495" fmla="*/ 5587506 h 6858000"/>
                <a:gd name="connsiteX496" fmla="*/ 5481061 w 14051279"/>
                <a:gd name="connsiteY496" fmla="*/ 5586501 h 6858000"/>
                <a:gd name="connsiteX497" fmla="*/ 3644931 w 14051279"/>
                <a:gd name="connsiteY497" fmla="*/ 5095183 h 6858000"/>
                <a:gd name="connsiteX498" fmla="*/ 3677078 w 14051279"/>
                <a:gd name="connsiteY498" fmla="*/ 5095183 h 6858000"/>
                <a:gd name="connsiteX499" fmla="*/ 3677078 w 14051279"/>
                <a:gd name="connsiteY499" fmla="*/ 5146082 h 6858000"/>
                <a:gd name="connsiteX500" fmla="*/ 3646773 w 14051279"/>
                <a:gd name="connsiteY500" fmla="*/ 5172536 h 6858000"/>
                <a:gd name="connsiteX501" fmla="*/ 3614123 w 14051279"/>
                <a:gd name="connsiteY501" fmla="*/ 5181577 h 6858000"/>
                <a:gd name="connsiteX502" fmla="*/ 3581139 w 14051279"/>
                <a:gd name="connsiteY502" fmla="*/ 5170862 h 6858000"/>
                <a:gd name="connsiteX503" fmla="*/ 3569252 w 14051279"/>
                <a:gd name="connsiteY503" fmla="*/ 5141394 h 6858000"/>
                <a:gd name="connsiteX504" fmla="*/ 3573437 w 14051279"/>
                <a:gd name="connsiteY504" fmla="*/ 5121804 h 6858000"/>
                <a:gd name="connsiteX505" fmla="*/ 3586665 w 14051279"/>
                <a:gd name="connsiteY505" fmla="*/ 5107238 h 6858000"/>
                <a:gd name="connsiteX506" fmla="*/ 3610105 w 14051279"/>
                <a:gd name="connsiteY506" fmla="*/ 5098196 h 6858000"/>
                <a:gd name="connsiteX507" fmla="*/ 3644931 w 14051279"/>
                <a:gd name="connsiteY507" fmla="*/ 5095183 h 6858000"/>
                <a:gd name="connsiteX508" fmla="*/ 2816256 w 14051279"/>
                <a:gd name="connsiteY508" fmla="*/ 5095183 h 6858000"/>
                <a:gd name="connsiteX509" fmla="*/ 2848403 w 14051279"/>
                <a:gd name="connsiteY509" fmla="*/ 5095183 h 6858000"/>
                <a:gd name="connsiteX510" fmla="*/ 2848403 w 14051279"/>
                <a:gd name="connsiteY510" fmla="*/ 5146082 h 6858000"/>
                <a:gd name="connsiteX511" fmla="*/ 2818097 w 14051279"/>
                <a:gd name="connsiteY511" fmla="*/ 5172536 h 6858000"/>
                <a:gd name="connsiteX512" fmla="*/ 2785448 w 14051279"/>
                <a:gd name="connsiteY512" fmla="*/ 5181577 h 6858000"/>
                <a:gd name="connsiteX513" fmla="*/ 2752464 w 14051279"/>
                <a:gd name="connsiteY513" fmla="*/ 5170862 h 6858000"/>
                <a:gd name="connsiteX514" fmla="*/ 2740577 w 14051279"/>
                <a:gd name="connsiteY514" fmla="*/ 5141394 h 6858000"/>
                <a:gd name="connsiteX515" fmla="*/ 2744762 w 14051279"/>
                <a:gd name="connsiteY515" fmla="*/ 5121804 h 6858000"/>
                <a:gd name="connsiteX516" fmla="*/ 2757990 w 14051279"/>
                <a:gd name="connsiteY516" fmla="*/ 5107238 h 6858000"/>
                <a:gd name="connsiteX517" fmla="*/ 2781430 w 14051279"/>
                <a:gd name="connsiteY517" fmla="*/ 5098196 h 6858000"/>
                <a:gd name="connsiteX518" fmla="*/ 2816256 w 14051279"/>
                <a:gd name="connsiteY518" fmla="*/ 5095183 h 6858000"/>
                <a:gd name="connsiteX519" fmla="*/ 4204711 w 14051279"/>
                <a:gd name="connsiteY519" fmla="*/ 4910003 h 6858000"/>
                <a:gd name="connsiteX520" fmla="*/ 4184284 w 14051279"/>
                <a:gd name="connsiteY520" fmla="*/ 4911008 h 6858000"/>
                <a:gd name="connsiteX521" fmla="*/ 4171392 w 14051279"/>
                <a:gd name="connsiteY521" fmla="*/ 4913854 h 6858000"/>
                <a:gd name="connsiteX522" fmla="*/ 4164527 w 14051279"/>
                <a:gd name="connsiteY522" fmla="*/ 4918207 h 6858000"/>
                <a:gd name="connsiteX523" fmla="*/ 4162518 w 14051279"/>
                <a:gd name="connsiteY523" fmla="*/ 4924067 h 6858000"/>
                <a:gd name="connsiteX524" fmla="*/ 4162518 w 14051279"/>
                <a:gd name="connsiteY524" fmla="*/ 5222096 h 6858000"/>
                <a:gd name="connsiteX525" fmla="*/ 4164527 w 14051279"/>
                <a:gd name="connsiteY525" fmla="*/ 5227956 h 6858000"/>
                <a:gd name="connsiteX526" fmla="*/ 4171392 w 14051279"/>
                <a:gd name="connsiteY526" fmla="*/ 5232142 h 6858000"/>
                <a:gd name="connsiteX527" fmla="*/ 4184284 w 14051279"/>
                <a:gd name="connsiteY527" fmla="*/ 5234653 h 6858000"/>
                <a:gd name="connsiteX528" fmla="*/ 4204711 w 14051279"/>
                <a:gd name="connsiteY528" fmla="*/ 5235490 h 6858000"/>
                <a:gd name="connsiteX529" fmla="*/ 4225137 w 14051279"/>
                <a:gd name="connsiteY529" fmla="*/ 5234653 h 6858000"/>
                <a:gd name="connsiteX530" fmla="*/ 4238029 w 14051279"/>
                <a:gd name="connsiteY530" fmla="*/ 5232142 h 6858000"/>
                <a:gd name="connsiteX531" fmla="*/ 4244894 w 14051279"/>
                <a:gd name="connsiteY531" fmla="*/ 5227956 h 6858000"/>
                <a:gd name="connsiteX532" fmla="*/ 4246903 w 14051279"/>
                <a:gd name="connsiteY532" fmla="*/ 5222096 h 6858000"/>
                <a:gd name="connsiteX533" fmla="*/ 4246903 w 14051279"/>
                <a:gd name="connsiteY533" fmla="*/ 4924067 h 6858000"/>
                <a:gd name="connsiteX534" fmla="*/ 4244894 w 14051279"/>
                <a:gd name="connsiteY534" fmla="*/ 4918207 h 6858000"/>
                <a:gd name="connsiteX535" fmla="*/ 4238029 w 14051279"/>
                <a:gd name="connsiteY535" fmla="*/ 4913854 h 6858000"/>
                <a:gd name="connsiteX536" fmla="*/ 4225137 w 14051279"/>
                <a:gd name="connsiteY536" fmla="*/ 4911008 h 6858000"/>
                <a:gd name="connsiteX537" fmla="*/ 4204711 w 14051279"/>
                <a:gd name="connsiteY537" fmla="*/ 4910003 h 6858000"/>
                <a:gd name="connsiteX538" fmla="*/ 3845700 w 14051279"/>
                <a:gd name="connsiteY538" fmla="*/ 4910003 h 6858000"/>
                <a:gd name="connsiteX539" fmla="*/ 3825106 w 14051279"/>
                <a:gd name="connsiteY539" fmla="*/ 4910673 h 6858000"/>
                <a:gd name="connsiteX540" fmla="*/ 3812214 w 14051279"/>
                <a:gd name="connsiteY540" fmla="*/ 4913017 h 6858000"/>
                <a:gd name="connsiteX541" fmla="*/ 3805684 w 14051279"/>
                <a:gd name="connsiteY541" fmla="*/ 4917203 h 6858000"/>
                <a:gd name="connsiteX542" fmla="*/ 3803842 w 14051279"/>
                <a:gd name="connsiteY542" fmla="*/ 4923063 h 6858000"/>
                <a:gd name="connsiteX543" fmla="*/ 3804009 w 14051279"/>
                <a:gd name="connsiteY543" fmla="*/ 4927416 h 6858000"/>
                <a:gd name="connsiteX544" fmla="*/ 3805349 w 14051279"/>
                <a:gd name="connsiteY544" fmla="*/ 4935118 h 6858000"/>
                <a:gd name="connsiteX545" fmla="*/ 3808530 w 14051279"/>
                <a:gd name="connsiteY545" fmla="*/ 4947173 h 6858000"/>
                <a:gd name="connsiteX546" fmla="*/ 3898273 w 14051279"/>
                <a:gd name="connsiteY546" fmla="*/ 5217408 h 6858000"/>
                <a:gd name="connsiteX547" fmla="*/ 3902794 w 14051279"/>
                <a:gd name="connsiteY547" fmla="*/ 5226282 h 6858000"/>
                <a:gd name="connsiteX548" fmla="*/ 3912003 w 14051279"/>
                <a:gd name="connsiteY548" fmla="*/ 5231807 h 6858000"/>
                <a:gd name="connsiteX549" fmla="*/ 3929583 w 14051279"/>
                <a:gd name="connsiteY549" fmla="*/ 5234653 h 6858000"/>
                <a:gd name="connsiteX550" fmla="*/ 3958549 w 14051279"/>
                <a:gd name="connsiteY550" fmla="*/ 5235490 h 6858000"/>
                <a:gd name="connsiteX551" fmla="*/ 3987849 w 14051279"/>
                <a:gd name="connsiteY551" fmla="*/ 5234821 h 6858000"/>
                <a:gd name="connsiteX552" fmla="*/ 4005597 w 14051279"/>
                <a:gd name="connsiteY552" fmla="*/ 5232142 h 6858000"/>
                <a:gd name="connsiteX553" fmla="*/ 4014973 w 14051279"/>
                <a:gd name="connsiteY553" fmla="*/ 5226616 h 6858000"/>
                <a:gd name="connsiteX554" fmla="*/ 4019494 w 14051279"/>
                <a:gd name="connsiteY554" fmla="*/ 5217408 h 6858000"/>
                <a:gd name="connsiteX555" fmla="*/ 4109237 w 14051279"/>
                <a:gd name="connsiteY555" fmla="*/ 4947173 h 6858000"/>
                <a:gd name="connsiteX556" fmla="*/ 4111414 w 14051279"/>
                <a:gd name="connsiteY556" fmla="*/ 4938801 h 6858000"/>
                <a:gd name="connsiteX557" fmla="*/ 4112753 w 14051279"/>
                <a:gd name="connsiteY557" fmla="*/ 4932272 h 6858000"/>
                <a:gd name="connsiteX558" fmla="*/ 4113423 w 14051279"/>
                <a:gd name="connsiteY558" fmla="*/ 4927081 h 6858000"/>
                <a:gd name="connsiteX559" fmla="*/ 4113591 w 14051279"/>
                <a:gd name="connsiteY559" fmla="*/ 4923063 h 6858000"/>
                <a:gd name="connsiteX560" fmla="*/ 4111916 w 14051279"/>
                <a:gd name="connsiteY560" fmla="*/ 4917203 h 6858000"/>
                <a:gd name="connsiteX561" fmla="*/ 4105889 w 14051279"/>
                <a:gd name="connsiteY561" fmla="*/ 4913017 h 6858000"/>
                <a:gd name="connsiteX562" fmla="*/ 4093666 w 14051279"/>
                <a:gd name="connsiteY562" fmla="*/ 4910673 h 6858000"/>
                <a:gd name="connsiteX563" fmla="*/ 4073407 w 14051279"/>
                <a:gd name="connsiteY563" fmla="*/ 4910003 h 6858000"/>
                <a:gd name="connsiteX564" fmla="*/ 4052813 w 14051279"/>
                <a:gd name="connsiteY564" fmla="*/ 4910840 h 6858000"/>
                <a:gd name="connsiteX565" fmla="*/ 4040255 w 14051279"/>
                <a:gd name="connsiteY565" fmla="*/ 4913184 h 6858000"/>
                <a:gd name="connsiteX566" fmla="*/ 4033391 w 14051279"/>
                <a:gd name="connsiteY566" fmla="*/ 4917538 h 6858000"/>
                <a:gd name="connsiteX567" fmla="*/ 4030210 w 14051279"/>
                <a:gd name="connsiteY567" fmla="*/ 4924402 h 6858000"/>
                <a:gd name="connsiteX568" fmla="*/ 3963237 w 14051279"/>
                <a:gd name="connsiteY568" fmla="*/ 5143738 h 6858000"/>
                <a:gd name="connsiteX569" fmla="*/ 3961228 w 14051279"/>
                <a:gd name="connsiteY569" fmla="*/ 5152109 h 6858000"/>
                <a:gd name="connsiteX570" fmla="*/ 3959219 w 14051279"/>
                <a:gd name="connsiteY570" fmla="*/ 5143738 h 6858000"/>
                <a:gd name="connsiteX571" fmla="*/ 3891241 w 14051279"/>
                <a:gd name="connsiteY571" fmla="*/ 4924402 h 6858000"/>
                <a:gd name="connsiteX572" fmla="*/ 3887893 w 14051279"/>
                <a:gd name="connsiteY572" fmla="*/ 4917538 h 6858000"/>
                <a:gd name="connsiteX573" fmla="*/ 3881028 w 14051279"/>
                <a:gd name="connsiteY573" fmla="*/ 4913184 h 6858000"/>
                <a:gd name="connsiteX574" fmla="*/ 3867801 w 14051279"/>
                <a:gd name="connsiteY574" fmla="*/ 4910840 h 6858000"/>
                <a:gd name="connsiteX575" fmla="*/ 3845700 w 14051279"/>
                <a:gd name="connsiteY575" fmla="*/ 4910003 h 6858000"/>
                <a:gd name="connsiteX576" fmla="*/ 3627853 w 14051279"/>
                <a:gd name="connsiteY576" fmla="*/ 4904311 h 6858000"/>
                <a:gd name="connsiteX577" fmla="*/ 3589511 w 14051279"/>
                <a:gd name="connsiteY577" fmla="*/ 4907492 h 6858000"/>
                <a:gd name="connsiteX578" fmla="*/ 3555187 w 14051279"/>
                <a:gd name="connsiteY578" fmla="*/ 4915696 h 6858000"/>
                <a:gd name="connsiteX579" fmla="*/ 3527729 w 14051279"/>
                <a:gd name="connsiteY579" fmla="*/ 4926579 h 6858000"/>
                <a:gd name="connsiteX580" fmla="*/ 3511320 w 14051279"/>
                <a:gd name="connsiteY580" fmla="*/ 4937295 h 6858000"/>
                <a:gd name="connsiteX581" fmla="*/ 3504958 w 14051279"/>
                <a:gd name="connsiteY581" fmla="*/ 4948178 h 6858000"/>
                <a:gd name="connsiteX582" fmla="*/ 3503284 w 14051279"/>
                <a:gd name="connsiteY582" fmla="*/ 4964586 h 6858000"/>
                <a:gd name="connsiteX583" fmla="*/ 3504288 w 14051279"/>
                <a:gd name="connsiteY583" fmla="*/ 4978650 h 6858000"/>
                <a:gd name="connsiteX584" fmla="*/ 3507135 w 14051279"/>
                <a:gd name="connsiteY584" fmla="*/ 4989366 h 6858000"/>
                <a:gd name="connsiteX585" fmla="*/ 3511823 w 14051279"/>
                <a:gd name="connsiteY585" fmla="*/ 4996063 h 6858000"/>
                <a:gd name="connsiteX586" fmla="*/ 3518353 w 14051279"/>
                <a:gd name="connsiteY586" fmla="*/ 4998407 h 6858000"/>
                <a:gd name="connsiteX587" fmla="*/ 3532249 w 14051279"/>
                <a:gd name="connsiteY587" fmla="*/ 4993719 h 6858000"/>
                <a:gd name="connsiteX588" fmla="*/ 3553513 w 14051279"/>
                <a:gd name="connsiteY588" fmla="*/ 4983338 h 6858000"/>
                <a:gd name="connsiteX589" fmla="*/ 3582814 w 14051279"/>
                <a:gd name="connsiteY589" fmla="*/ 4972958 h 6858000"/>
                <a:gd name="connsiteX590" fmla="*/ 3620486 w 14051279"/>
                <a:gd name="connsiteY590" fmla="*/ 4968269 h 6858000"/>
                <a:gd name="connsiteX591" fmla="*/ 3647442 w 14051279"/>
                <a:gd name="connsiteY591" fmla="*/ 4971618 h 6858000"/>
                <a:gd name="connsiteX592" fmla="*/ 3664855 w 14051279"/>
                <a:gd name="connsiteY592" fmla="*/ 4981999 h 6858000"/>
                <a:gd name="connsiteX593" fmla="*/ 3674231 w 14051279"/>
                <a:gd name="connsiteY593" fmla="*/ 4999579 h 6858000"/>
                <a:gd name="connsiteX594" fmla="*/ 3677078 w 14051279"/>
                <a:gd name="connsiteY594" fmla="*/ 5024192 h 6858000"/>
                <a:gd name="connsiteX595" fmla="*/ 3677078 w 14051279"/>
                <a:gd name="connsiteY595" fmla="*/ 5042274 h 6858000"/>
                <a:gd name="connsiteX596" fmla="*/ 3647945 w 14051279"/>
                <a:gd name="connsiteY596" fmla="*/ 5042274 h 6858000"/>
                <a:gd name="connsiteX597" fmla="*/ 3577958 w 14051279"/>
                <a:gd name="connsiteY597" fmla="*/ 5048302 h 6858000"/>
                <a:gd name="connsiteX598" fmla="*/ 3527561 w 14051279"/>
                <a:gd name="connsiteY598" fmla="*/ 5066887 h 6858000"/>
                <a:gd name="connsiteX599" fmla="*/ 3497089 w 14051279"/>
                <a:gd name="connsiteY599" fmla="*/ 5098699 h 6858000"/>
                <a:gd name="connsiteX600" fmla="*/ 3486875 w 14051279"/>
                <a:gd name="connsiteY600" fmla="*/ 5144073 h 6858000"/>
                <a:gd name="connsiteX601" fmla="*/ 3494912 w 14051279"/>
                <a:gd name="connsiteY601" fmla="*/ 5186265 h 6858000"/>
                <a:gd name="connsiteX602" fmla="*/ 3517515 w 14051279"/>
                <a:gd name="connsiteY602" fmla="*/ 5216571 h 6858000"/>
                <a:gd name="connsiteX603" fmla="*/ 3552006 w 14051279"/>
                <a:gd name="connsiteY603" fmla="*/ 5234988 h 6858000"/>
                <a:gd name="connsiteX604" fmla="*/ 3595706 w 14051279"/>
                <a:gd name="connsiteY604" fmla="*/ 5241183 h 6858000"/>
                <a:gd name="connsiteX605" fmla="*/ 3648112 w 14051279"/>
                <a:gd name="connsiteY605" fmla="*/ 5230133 h 6858000"/>
                <a:gd name="connsiteX606" fmla="*/ 3690137 w 14051279"/>
                <a:gd name="connsiteY606" fmla="*/ 5199325 h 6858000"/>
                <a:gd name="connsiteX607" fmla="*/ 3690137 w 14051279"/>
                <a:gd name="connsiteY607" fmla="*/ 5223100 h 6858000"/>
                <a:gd name="connsiteX608" fmla="*/ 3692984 w 14051279"/>
                <a:gd name="connsiteY608" fmla="*/ 5230467 h 6858000"/>
                <a:gd name="connsiteX609" fmla="*/ 3702695 w 14051279"/>
                <a:gd name="connsiteY609" fmla="*/ 5234318 h 6858000"/>
                <a:gd name="connsiteX610" fmla="*/ 3724628 w 14051279"/>
                <a:gd name="connsiteY610" fmla="*/ 5235490 h 6858000"/>
                <a:gd name="connsiteX611" fmla="*/ 3745892 w 14051279"/>
                <a:gd name="connsiteY611" fmla="*/ 5234318 h 6858000"/>
                <a:gd name="connsiteX612" fmla="*/ 3756440 w 14051279"/>
                <a:gd name="connsiteY612" fmla="*/ 5230467 h 6858000"/>
                <a:gd name="connsiteX613" fmla="*/ 3759789 w 14051279"/>
                <a:gd name="connsiteY613" fmla="*/ 5223100 h 6858000"/>
                <a:gd name="connsiteX614" fmla="*/ 3759789 w 14051279"/>
                <a:gd name="connsiteY614" fmla="*/ 5022182 h 6858000"/>
                <a:gd name="connsiteX615" fmla="*/ 3752422 w 14051279"/>
                <a:gd name="connsiteY615" fmla="*/ 4968939 h 6858000"/>
                <a:gd name="connsiteX616" fmla="*/ 3728981 w 14051279"/>
                <a:gd name="connsiteY616" fmla="*/ 4932272 h 6858000"/>
                <a:gd name="connsiteX617" fmla="*/ 3687961 w 14051279"/>
                <a:gd name="connsiteY617" fmla="*/ 4911175 h 6858000"/>
                <a:gd name="connsiteX618" fmla="*/ 3627853 w 14051279"/>
                <a:gd name="connsiteY618" fmla="*/ 4904311 h 6858000"/>
                <a:gd name="connsiteX619" fmla="*/ 2799178 w 14051279"/>
                <a:gd name="connsiteY619" fmla="*/ 4904311 h 6858000"/>
                <a:gd name="connsiteX620" fmla="*/ 2760836 w 14051279"/>
                <a:gd name="connsiteY620" fmla="*/ 4907492 h 6858000"/>
                <a:gd name="connsiteX621" fmla="*/ 2726512 w 14051279"/>
                <a:gd name="connsiteY621" fmla="*/ 4915696 h 6858000"/>
                <a:gd name="connsiteX622" fmla="*/ 2699054 w 14051279"/>
                <a:gd name="connsiteY622" fmla="*/ 4926579 h 6858000"/>
                <a:gd name="connsiteX623" fmla="*/ 2682646 w 14051279"/>
                <a:gd name="connsiteY623" fmla="*/ 4937295 h 6858000"/>
                <a:gd name="connsiteX624" fmla="*/ 2676284 w 14051279"/>
                <a:gd name="connsiteY624" fmla="*/ 4948178 h 6858000"/>
                <a:gd name="connsiteX625" fmla="*/ 2674610 w 14051279"/>
                <a:gd name="connsiteY625" fmla="*/ 4964586 h 6858000"/>
                <a:gd name="connsiteX626" fmla="*/ 2675614 w 14051279"/>
                <a:gd name="connsiteY626" fmla="*/ 4978650 h 6858000"/>
                <a:gd name="connsiteX627" fmla="*/ 2678459 w 14051279"/>
                <a:gd name="connsiteY627" fmla="*/ 4989366 h 6858000"/>
                <a:gd name="connsiteX628" fmla="*/ 2683148 w 14051279"/>
                <a:gd name="connsiteY628" fmla="*/ 4996063 h 6858000"/>
                <a:gd name="connsiteX629" fmla="*/ 2689677 w 14051279"/>
                <a:gd name="connsiteY629" fmla="*/ 4998407 h 6858000"/>
                <a:gd name="connsiteX630" fmla="*/ 2703574 w 14051279"/>
                <a:gd name="connsiteY630" fmla="*/ 4993719 h 6858000"/>
                <a:gd name="connsiteX631" fmla="*/ 2724838 w 14051279"/>
                <a:gd name="connsiteY631" fmla="*/ 4983338 h 6858000"/>
                <a:gd name="connsiteX632" fmla="*/ 2754139 w 14051279"/>
                <a:gd name="connsiteY632" fmla="*/ 4972958 h 6858000"/>
                <a:gd name="connsiteX633" fmla="*/ 2791811 w 14051279"/>
                <a:gd name="connsiteY633" fmla="*/ 4968269 h 6858000"/>
                <a:gd name="connsiteX634" fmla="*/ 2818767 w 14051279"/>
                <a:gd name="connsiteY634" fmla="*/ 4971618 h 6858000"/>
                <a:gd name="connsiteX635" fmla="*/ 2836180 w 14051279"/>
                <a:gd name="connsiteY635" fmla="*/ 4981999 h 6858000"/>
                <a:gd name="connsiteX636" fmla="*/ 2845556 w 14051279"/>
                <a:gd name="connsiteY636" fmla="*/ 4999579 h 6858000"/>
                <a:gd name="connsiteX637" fmla="*/ 2848403 w 14051279"/>
                <a:gd name="connsiteY637" fmla="*/ 5024192 h 6858000"/>
                <a:gd name="connsiteX638" fmla="*/ 2848403 w 14051279"/>
                <a:gd name="connsiteY638" fmla="*/ 5042274 h 6858000"/>
                <a:gd name="connsiteX639" fmla="*/ 2819269 w 14051279"/>
                <a:gd name="connsiteY639" fmla="*/ 5042274 h 6858000"/>
                <a:gd name="connsiteX640" fmla="*/ 2749283 w 14051279"/>
                <a:gd name="connsiteY640" fmla="*/ 5048302 h 6858000"/>
                <a:gd name="connsiteX641" fmla="*/ 2698886 w 14051279"/>
                <a:gd name="connsiteY641" fmla="*/ 5066887 h 6858000"/>
                <a:gd name="connsiteX642" fmla="*/ 2668414 w 14051279"/>
                <a:gd name="connsiteY642" fmla="*/ 5098699 h 6858000"/>
                <a:gd name="connsiteX643" fmla="*/ 2658200 w 14051279"/>
                <a:gd name="connsiteY643" fmla="*/ 5144073 h 6858000"/>
                <a:gd name="connsiteX644" fmla="*/ 2666237 w 14051279"/>
                <a:gd name="connsiteY644" fmla="*/ 5186265 h 6858000"/>
                <a:gd name="connsiteX645" fmla="*/ 2688840 w 14051279"/>
                <a:gd name="connsiteY645" fmla="*/ 5216571 h 6858000"/>
                <a:gd name="connsiteX646" fmla="*/ 2723331 w 14051279"/>
                <a:gd name="connsiteY646" fmla="*/ 5234988 h 6858000"/>
                <a:gd name="connsiteX647" fmla="*/ 2767031 w 14051279"/>
                <a:gd name="connsiteY647" fmla="*/ 5241183 h 6858000"/>
                <a:gd name="connsiteX648" fmla="*/ 2819437 w 14051279"/>
                <a:gd name="connsiteY648" fmla="*/ 5230133 h 6858000"/>
                <a:gd name="connsiteX649" fmla="*/ 2861462 w 14051279"/>
                <a:gd name="connsiteY649" fmla="*/ 5199325 h 6858000"/>
                <a:gd name="connsiteX650" fmla="*/ 2861462 w 14051279"/>
                <a:gd name="connsiteY650" fmla="*/ 5223100 h 6858000"/>
                <a:gd name="connsiteX651" fmla="*/ 2864309 w 14051279"/>
                <a:gd name="connsiteY651" fmla="*/ 5230467 h 6858000"/>
                <a:gd name="connsiteX652" fmla="*/ 2874020 w 14051279"/>
                <a:gd name="connsiteY652" fmla="*/ 5234318 h 6858000"/>
                <a:gd name="connsiteX653" fmla="*/ 2895953 w 14051279"/>
                <a:gd name="connsiteY653" fmla="*/ 5235490 h 6858000"/>
                <a:gd name="connsiteX654" fmla="*/ 2917217 w 14051279"/>
                <a:gd name="connsiteY654" fmla="*/ 5234318 h 6858000"/>
                <a:gd name="connsiteX655" fmla="*/ 2927765 w 14051279"/>
                <a:gd name="connsiteY655" fmla="*/ 5230467 h 6858000"/>
                <a:gd name="connsiteX656" fmla="*/ 2931114 w 14051279"/>
                <a:gd name="connsiteY656" fmla="*/ 5223100 h 6858000"/>
                <a:gd name="connsiteX657" fmla="*/ 2931114 w 14051279"/>
                <a:gd name="connsiteY657" fmla="*/ 5022182 h 6858000"/>
                <a:gd name="connsiteX658" fmla="*/ 2923747 w 14051279"/>
                <a:gd name="connsiteY658" fmla="*/ 4968939 h 6858000"/>
                <a:gd name="connsiteX659" fmla="*/ 2900306 w 14051279"/>
                <a:gd name="connsiteY659" fmla="*/ 4932272 h 6858000"/>
                <a:gd name="connsiteX660" fmla="*/ 2859286 w 14051279"/>
                <a:gd name="connsiteY660" fmla="*/ 4911175 h 6858000"/>
                <a:gd name="connsiteX661" fmla="*/ 2799178 w 14051279"/>
                <a:gd name="connsiteY661" fmla="*/ 4904311 h 6858000"/>
                <a:gd name="connsiteX662" fmla="*/ 2356228 w 14051279"/>
                <a:gd name="connsiteY662" fmla="*/ 4800168 h 6858000"/>
                <a:gd name="connsiteX663" fmla="*/ 2350535 w 14051279"/>
                <a:gd name="connsiteY663" fmla="*/ 4802010 h 6858000"/>
                <a:gd name="connsiteX664" fmla="*/ 2346517 w 14051279"/>
                <a:gd name="connsiteY664" fmla="*/ 4808037 h 6858000"/>
                <a:gd name="connsiteX665" fmla="*/ 2344006 w 14051279"/>
                <a:gd name="connsiteY665" fmla="*/ 4819255 h 6858000"/>
                <a:gd name="connsiteX666" fmla="*/ 2343169 w 14051279"/>
                <a:gd name="connsiteY666" fmla="*/ 4836333 h 6858000"/>
                <a:gd name="connsiteX667" fmla="*/ 2344006 w 14051279"/>
                <a:gd name="connsiteY667" fmla="*/ 4852909 h 6858000"/>
                <a:gd name="connsiteX668" fmla="*/ 2346517 w 14051279"/>
                <a:gd name="connsiteY668" fmla="*/ 4863960 h 6858000"/>
                <a:gd name="connsiteX669" fmla="*/ 2350535 w 14051279"/>
                <a:gd name="connsiteY669" fmla="*/ 4870154 h 6858000"/>
                <a:gd name="connsiteX670" fmla="*/ 2356228 w 14051279"/>
                <a:gd name="connsiteY670" fmla="*/ 4872164 h 6858000"/>
                <a:gd name="connsiteX671" fmla="*/ 2464725 w 14051279"/>
                <a:gd name="connsiteY671" fmla="*/ 4872164 h 6858000"/>
                <a:gd name="connsiteX672" fmla="*/ 2464725 w 14051279"/>
                <a:gd name="connsiteY672" fmla="*/ 5221426 h 6858000"/>
                <a:gd name="connsiteX673" fmla="*/ 2466900 w 14051279"/>
                <a:gd name="connsiteY673" fmla="*/ 5227454 h 6858000"/>
                <a:gd name="connsiteX674" fmla="*/ 2474100 w 14051279"/>
                <a:gd name="connsiteY674" fmla="*/ 5231807 h 6858000"/>
                <a:gd name="connsiteX675" fmla="*/ 2487662 w 14051279"/>
                <a:gd name="connsiteY675" fmla="*/ 5234486 h 6858000"/>
                <a:gd name="connsiteX676" fmla="*/ 2508926 w 14051279"/>
                <a:gd name="connsiteY676" fmla="*/ 5235490 h 6858000"/>
                <a:gd name="connsiteX677" fmla="*/ 2530190 w 14051279"/>
                <a:gd name="connsiteY677" fmla="*/ 5234486 h 6858000"/>
                <a:gd name="connsiteX678" fmla="*/ 2543751 w 14051279"/>
                <a:gd name="connsiteY678" fmla="*/ 5231807 h 6858000"/>
                <a:gd name="connsiteX679" fmla="*/ 2550951 w 14051279"/>
                <a:gd name="connsiteY679" fmla="*/ 5227454 h 6858000"/>
                <a:gd name="connsiteX680" fmla="*/ 2553128 w 14051279"/>
                <a:gd name="connsiteY680" fmla="*/ 5221426 h 6858000"/>
                <a:gd name="connsiteX681" fmla="*/ 2553128 w 14051279"/>
                <a:gd name="connsiteY681" fmla="*/ 4872164 h 6858000"/>
                <a:gd name="connsiteX682" fmla="*/ 2661624 w 14051279"/>
                <a:gd name="connsiteY682" fmla="*/ 4872164 h 6858000"/>
                <a:gd name="connsiteX683" fmla="*/ 2667150 w 14051279"/>
                <a:gd name="connsiteY683" fmla="*/ 4870154 h 6858000"/>
                <a:gd name="connsiteX684" fmla="*/ 2671334 w 14051279"/>
                <a:gd name="connsiteY684" fmla="*/ 4863960 h 6858000"/>
                <a:gd name="connsiteX685" fmla="*/ 2673847 w 14051279"/>
                <a:gd name="connsiteY685" fmla="*/ 4852909 h 6858000"/>
                <a:gd name="connsiteX686" fmla="*/ 2674683 w 14051279"/>
                <a:gd name="connsiteY686" fmla="*/ 4836333 h 6858000"/>
                <a:gd name="connsiteX687" fmla="*/ 2673847 w 14051279"/>
                <a:gd name="connsiteY687" fmla="*/ 4819255 h 6858000"/>
                <a:gd name="connsiteX688" fmla="*/ 2671334 w 14051279"/>
                <a:gd name="connsiteY688" fmla="*/ 4808037 h 6858000"/>
                <a:gd name="connsiteX689" fmla="*/ 2667150 w 14051279"/>
                <a:gd name="connsiteY689" fmla="*/ 4802010 h 6858000"/>
                <a:gd name="connsiteX690" fmla="*/ 2661624 w 14051279"/>
                <a:gd name="connsiteY690" fmla="*/ 4800168 h 6858000"/>
                <a:gd name="connsiteX691" fmla="*/ 4205045 w 14051279"/>
                <a:gd name="connsiteY691" fmla="*/ 4778737 h 6858000"/>
                <a:gd name="connsiteX692" fmla="*/ 4166369 w 14051279"/>
                <a:gd name="connsiteY692" fmla="*/ 4788615 h 6858000"/>
                <a:gd name="connsiteX693" fmla="*/ 4156155 w 14051279"/>
                <a:gd name="connsiteY693" fmla="*/ 4823943 h 6858000"/>
                <a:gd name="connsiteX694" fmla="*/ 4166034 w 14051279"/>
                <a:gd name="connsiteY694" fmla="*/ 4857765 h 6858000"/>
                <a:gd name="connsiteX695" fmla="*/ 4204376 w 14051279"/>
                <a:gd name="connsiteY695" fmla="*/ 4867141 h 6858000"/>
                <a:gd name="connsiteX696" fmla="*/ 4242885 w 14051279"/>
                <a:gd name="connsiteY696" fmla="*/ 4857430 h 6858000"/>
                <a:gd name="connsiteX697" fmla="*/ 4253266 w 14051279"/>
                <a:gd name="connsiteY697" fmla="*/ 4822269 h 6858000"/>
                <a:gd name="connsiteX698" fmla="*/ 4243220 w 14051279"/>
                <a:gd name="connsiteY698" fmla="*/ 4788280 h 6858000"/>
                <a:gd name="connsiteX699" fmla="*/ 4205045 w 14051279"/>
                <a:gd name="connsiteY699" fmla="*/ 4778737 h 6858000"/>
                <a:gd name="connsiteX700" fmla="*/ 3376035 w 14051279"/>
                <a:gd name="connsiteY700" fmla="*/ 4767351 h 6858000"/>
                <a:gd name="connsiteX701" fmla="*/ 3355609 w 14051279"/>
                <a:gd name="connsiteY701" fmla="*/ 4768356 h 6858000"/>
                <a:gd name="connsiteX702" fmla="*/ 3342717 w 14051279"/>
                <a:gd name="connsiteY702" fmla="*/ 4771202 h 6858000"/>
                <a:gd name="connsiteX703" fmla="*/ 3335852 w 14051279"/>
                <a:gd name="connsiteY703" fmla="*/ 4775723 h 6858000"/>
                <a:gd name="connsiteX704" fmla="*/ 3333843 w 14051279"/>
                <a:gd name="connsiteY704" fmla="*/ 4781751 h 6858000"/>
                <a:gd name="connsiteX705" fmla="*/ 3333843 w 14051279"/>
                <a:gd name="connsiteY705" fmla="*/ 5222096 h 6858000"/>
                <a:gd name="connsiteX706" fmla="*/ 3335852 w 14051279"/>
                <a:gd name="connsiteY706" fmla="*/ 5227956 h 6858000"/>
                <a:gd name="connsiteX707" fmla="*/ 3342717 w 14051279"/>
                <a:gd name="connsiteY707" fmla="*/ 5232142 h 6858000"/>
                <a:gd name="connsiteX708" fmla="*/ 3355609 w 14051279"/>
                <a:gd name="connsiteY708" fmla="*/ 5234653 h 6858000"/>
                <a:gd name="connsiteX709" fmla="*/ 3376035 w 14051279"/>
                <a:gd name="connsiteY709" fmla="*/ 5235490 h 6858000"/>
                <a:gd name="connsiteX710" fmla="*/ 3396462 w 14051279"/>
                <a:gd name="connsiteY710" fmla="*/ 5234653 h 6858000"/>
                <a:gd name="connsiteX711" fmla="*/ 3409354 w 14051279"/>
                <a:gd name="connsiteY711" fmla="*/ 5232142 h 6858000"/>
                <a:gd name="connsiteX712" fmla="*/ 3416219 w 14051279"/>
                <a:gd name="connsiteY712" fmla="*/ 5227956 h 6858000"/>
                <a:gd name="connsiteX713" fmla="*/ 3418228 w 14051279"/>
                <a:gd name="connsiteY713" fmla="*/ 5222096 h 6858000"/>
                <a:gd name="connsiteX714" fmla="*/ 3418228 w 14051279"/>
                <a:gd name="connsiteY714" fmla="*/ 4781751 h 6858000"/>
                <a:gd name="connsiteX715" fmla="*/ 3416219 w 14051279"/>
                <a:gd name="connsiteY715" fmla="*/ 4775723 h 6858000"/>
                <a:gd name="connsiteX716" fmla="*/ 3409354 w 14051279"/>
                <a:gd name="connsiteY716" fmla="*/ 4771202 h 6858000"/>
                <a:gd name="connsiteX717" fmla="*/ 3396462 w 14051279"/>
                <a:gd name="connsiteY717" fmla="*/ 4768356 h 6858000"/>
                <a:gd name="connsiteX718" fmla="*/ 3376035 w 14051279"/>
                <a:gd name="connsiteY718" fmla="*/ 4767351 h 6858000"/>
                <a:gd name="connsiteX719" fmla="*/ 3061711 w 14051279"/>
                <a:gd name="connsiteY719" fmla="*/ 4767351 h 6858000"/>
                <a:gd name="connsiteX720" fmla="*/ 3041284 w 14051279"/>
                <a:gd name="connsiteY720" fmla="*/ 4768356 h 6858000"/>
                <a:gd name="connsiteX721" fmla="*/ 3028392 w 14051279"/>
                <a:gd name="connsiteY721" fmla="*/ 4771202 h 6858000"/>
                <a:gd name="connsiteX722" fmla="*/ 3021527 w 14051279"/>
                <a:gd name="connsiteY722" fmla="*/ 4775723 h 6858000"/>
                <a:gd name="connsiteX723" fmla="*/ 3019518 w 14051279"/>
                <a:gd name="connsiteY723" fmla="*/ 4781751 h 6858000"/>
                <a:gd name="connsiteX724" fmla="*/ 3019518 w 14051279"/>
                <a:gd name="connsiteY724" fmla="*/ 5222096 h 6858000"/>
                <a:gd name="connsiteX725" fmla="*/ 3021527 w 14051279"/>
                <a:gd name="connsiteY725" fmla="*/ 5227956 h 6858000"/>
                <a:gd name="connsiteX726" fmla="*/ 3028392 w 14051279"/>
                <a:gd name="connsiteY726" fmla="*/ 5232142 h 6858000"/>
                <a:gd name="connsiteX727" fmla="*/ 3041284 w 14051279"/>
                <a:gd name="connsiteY727" fmla="*/ 5234653 h 6858000"/>
                <a:gd name="connsiteX728" fmla="*/ 3061711 w 14051279"/>
                <a:gd name="connsiteY728" fmla="*/ 5235490 h 6858000"/>
                <a:gd name="connsiteX729" fmla="*/ 3082137 w 14051279"/>
                <a:gd name="connsiteY729" fmla="*/ 5234653 h 6858000"/>
                <a:gd name="connsiteX730" fmla="*/ 3095029 w 14051279"/>
                <a:gd name="connsiteY730" fmla="*/ 5232142 h 6858000"/>
                <a:gd name="connsiteX731" fmla="*/ 3101894 w 14051279"/>
                <a:gd name="connsiteY731" fmla="*/ 5227956 h 6858000"/>
                <a:gd name="connsiteX732" fmla="*/ 3103903 w 14051279"/>
                <a:gd name="connsiteY732" fmla="*/ 5222096 h 6858000"/>
                <a:gd name="connsiteX733" fmla="*/ 3103903 w 14051279"/>
                <a:gd name="connsiteY733" fmla="*/ 4781751 h 6858000"/>
                <a:gd name="connsiteX734" fmla="*/ 3101894 w 14051279"/>
                <a:gd name="connsiteY734" fmla="*/ 4775723 h 6858000"/>
                <a:gd name="connsiteX735" fmla="*/ 3095029 w 14051279"/>
                <a:gd name="connsiteY735" fmla="*/ 4771202 h 6858000"/>
                <a:gd name="connsiteX736" fmla="*/ 3082137 w 14051279"/>
                <a:gd name="connsiteY736" fmla="*/ 4768356 h 6858000"/>
                <a:gd name="connsiteX737" fmla="*/ 3061711 w 14051279"/>
                <a:gd name="connsiteY737" fmla="*/ 4767351 h 6858000"/>
                <a:gd name="connsiteX738" fmla="*/ 3432255 w 14051279"/>
                <a:gd name="connsiteY738" fmla="*/ 3691394 h 6858000"/>
                <a:gd name="connsiteX739" fmla="*/ 3519320 w 14051279"/>
                <a:gd name="connsiteY739" fmla="*/ 3709079 h 6858000"/>
                <a:gd name="connsiteX740" fmla="*/ 3575095 w 14051279"/>
                <a:gd name="connsiteY740" fmla="*/ 3759141 h 6858000"/>
                <a:gd name="connsiteX741" fmla="*/ 3604752 w 14051279"/>
                <a:gd name="connsiteY741" fmla="*/ 3836955 h 6858000"/>
                <a:gd name="connsiteX742" fmla="*/ 3613458 w 14051279"/>
                <a:gd name="connsiteY742" fmla="*/ 3937895 h 6858000"/>
                <a:gd name="connsiteX743" fmla="*/ 3604480 w 14051279"/>
                <a:gd name="connsiteY743" fmla="*/ 4033394 h 6858000"/>
                <a:gd name="connsiteX744" fmla="*/ 3573735 w 14051279"/>
                <a:gd name="connsiteY744" fmla="*/ 4112024 h 6858000"/>
                <a:gd name="connsiteX745" fmla="*/ 3516599 w 14051279"/>
                <a:gd name="connsiteY745" fmla="*/ 4165351 h 6858000"/>
                <a:gd name="connsiteX746" fmla="*/ 3428446 w 14051279"/>
                <a:gd name="connsiteY746" fmla="*/ 4184940 h 6858000"/>
                <a:gd name="connsiteX747" fmla="*/ 3340838 w 14051279"/>
                <a:gd name="connsiteY747" fmla="*/ 4167800 h 6858000"/>
                <a:gd name="connsiteX748" fmla="*/ 3285334 w 14051279"/>
                <a:gd name="connsiteY748" fmla="*/ 4118010 h 6858000"/>
                <a:gd name="connsiteX749" fmla="*/ 3255950 w 14051279"/>
                <a:gd name="connsiteY749" fmla="*/ 4039379 h 6858000"/>
                <a:gd name="connsiteX750" fmla="*/ 3247243 w 14051279"/>
                <a:gd name="connsiteY750" fmla="*/ 3935718 h 6858000"/>
                <a:gd name="connsiteX751" fmla="*/ 3256222 w 14051279"/>
                <a:gd name="connsiteY751" fmla="*/ 3841852 h 6858000"/>
                <a:gd name="connsiteX752" fmla="*/ 3286967 w 14051279"/>
                <a:gd name="connsiteY752" fmla="*/ 3764310 h 6858000"/>
                <a:gd name="connsiteX753" fmla="*/ 3344103 w 14051279"/>
                <a:gd name="connsiteY753" fmla="*/ 3711255 h 6858000"/>
                <a:gd name="connsiteX754" fmla="*/ 3432255 w 14051279"/>
                <a:gd name="connsiteY754" fmla="*/ 3691394 h 6858000"/>
                <a:gd name="connsiteX755" fmla="*/ 2745632 w 14051279"/>
                <a:gd name="connsiteY755" fmla="*/ 3574401 h 6858000"/>
                <a:gd name="connsiteX756" fmla="*/ 2594630 w 14051279"/>
                <a:gd name="connsiteY756" fmla="*/ 3599976 h 6858000"/>
                <a:gd name="connsiteX757" fmla="*/ 2478997 w 14051279"/>
                <a:gd name="connsiteY757" fmla="*/ 3673709 h 6858000"/>
                <a:gd name="connsiteX758" fmla="*/ 2404994 w 14051279"/>
                <a:gd name="connsiteY758" fmla="*/ 3790702 h 6858000"/>
                <a:gd name="connsiteX759" fmla="*/ 2378874 w 14051279"/>
                <a:gd name="connsiteY759" fmla="*/ 3946057 h 6858000"/>
                <a:gd name="connsiteX760" fmla="*/ 2403360 w 14051279"/>
                <a:gd name="connsiteY760" fmla="*/ 4095971 h 6858000"/>
                <a:gd name="connsiteX761" fmla="*/ 2474100 w 14051279"/>
                <a:gd name="connsiteY761" fmla="*/ 4208067 h 6858000"/>
                <a:gd name="connsiteX762" fmla="*/ 2587013 w 14051279"/>
                <a:gd name="connsiteY762" fmla="*/ 4278263 h 6858000"/>
                <a:gd name="connsiteX763" fmla="*/ 2738014 w 14051279"/>
                <a:gd name="connsiteY763" fmla="*/ 4302477 h 6858000"/>
                <a:gd name="connsiteX764" fmla="*/ 2795422 w 14051279"/>
                <a:gd name="connsiteY764" fmla="*/ 4299757 h 6858000"/>
                <a:gd name="connsiteX765" fmla="*/ 2852014 w 14051279"/>
                <a:gd name="connsiteY765" fmla="*/ 4291594 h 6858000"/>
                <a:gd name="connsiteX766" fmla="*/ 2906157 w 14051279"/>
                <a:gd name="connsiteY766" fmla="*/ 4278535 h 6858000"/>
                <a:gd name="connsiteX767" fmla="*/ 2949962 w 14051279"/>
                <a:gd name="connsiteY767" fmla="*/ 4263843 h 6858000"/>
                <a:gd name="connsiteX768" fmla="*/ 2973360 w 14051279"/>
                <a:gd name="connsiteY768" fmla="*/ 4244525 h 6858000"/>
                <a:gd name="connsiteX769" fmla="*/ 2979074 w 14051279"/>
                <a:gd name="connsiteY769" fmla="*/ 4215957 h 6858000"/>
                <a:gd name="connsiteX770" fmla="*/ 2979074 w 14051279"/>
                <a:gd name="connsiteY770" fmla="*/ 3935718 h 6858000"/>
                <a:gd name="connsiteX771" fmla="*/ 2976353 w 14051279"/>
                <a:gd name="connsiteY771" fmla="*/ 3916401 h 6858000"/>
                <a:gd name="connsiteX772" fmla="*/ 2968463 w 14051279"/>
                <a:gd name="connsiteY772" fmla="*/ 3901981 h 6858000"/>
                <a:gd name="connsiteX773" fmla="*/ 2956491 w 14051279"/>
                <a:gd name="connsiteY773" fmla="*/ 3893002 h 6858000"/>
                <a:gd name="connsiteX774" fmla="*/ 2940983 w 14051279"/>
                <a:gd name="connsiteY774" fmla="*/ 3890010 h 6858000"/>
                <a:gd name="connsiteX775" fmla="*/ 2703188 w 14051279"/>
                <a:gd name="connsiteY775" fmla="*/ 3890010 h 6858000"/>
                <a:gd name="connsiteX776" fmla="*/ 2694482 w 14051279"/>
                <a:gd name="connsiteY776" fmla="*/ 3893002 h 6858000"/>
                <a:gd name="connsiteX777" fmla="*/ 2687953 w 14051279"/>
                <a:gd name="connsiteY777" fmla="*/ 3902253 h 6858000"/>
                <a:gd name="connsiteX778" fmla="*/ 2683871 w 14051279"/>
                <a:gd name="connsiteY778" fmla="*/ 3918850 h 6858000"/>
                <a:gd name="connsiteX779" fmla="*/ 2682510 w 14051279"/>
                <a:gd name="connsiteY779" fmla="*/ 3944425 h 6858000"/>
                <a:gd name="connsiteX780" fmla="*/ 2687953 w 14051279"/>
                <a:gd name="connsiteY780" fmla="*/ 3986052 h 6858000"/>
                <a:gd name="connsiteX781" fmla="*/ 2703188 w 14051279"/>
                <a:gd name="connsiteY781" fmla="*/ 3998296 h 6858000"/>
                <a:gd name="connsiteX782" fmla="*/ 2836506 w 14051279"/>
                <a:gd name="connsiteY782" fmla="*/ 3998296 h 6858000"/>
                <a:gd name="connsiteX783" fmla="*/ 2836506 w 14051279"/>
                <a:gd name="connsiteY783" fmla="*/ 4161542 h 6858000"/>
                <a:gd name="connsiteX784" fmla="*/ 2792973 w 14051279"/>
                <a:gd name="connsiteY784" fmla="*/ 4177866 h 6858000"/>
                <a:gd name="connsiteX785" fmla="*/ 2745632 w 14051279"/>
                <a:gd name="connsiteY785" fmla="*/ 4183308 h 6858000"/>
                <a:gd name="connsiteX786" fmla="*/ 2656119 w 14051279"/>
                <a:gd name="connsiteY786" fmla="*/ 4167527 h 6858000"/>
                <a:gd name="connsiteX787" fmla="*/ 2586741 w 14051279"/>
                <a:gd name="connsiteY787" fmla="*/ 4120730 h 6858000"/>
                <a:gd name="connsiteX788" fmla="*/ 2541847 w 14051279"/>
                <a:gd name="connsiteY788" fmla="*/ 4043733 h 6858000"/>
                <a:gd name="connsiteX789" fmla="*/ 2525795 w 14051279"/>
                <a:gd name="connsiteY789" fmla="*/ 3937351 h 6858000"/>
                <a:gd name="connsiteX790" fmla="*/ 2541576 w 14051279"/>
                <a:gd name="connsiteY790" fmla="*/ 3836955 h 6858000"/>
                <a:gd name="connsiteX791" fmla="*/ 2586741 w 14051279"/>
                <a:gd name="connsiteY791" fmla="*/ 3759141 h 6858000"/>
                <a:gd name="connsiteX792" fmla="*/ 2657479 w 14051279"/>
                <a:gd name="connsiteY792" fmla="*/ 3709079 h 6858000"/>
                <a:gd name="connsiteX793" fmla="*/ 2749985 w 14051279"/>
                <a:gd name="connsiteY793" fmla="*/ 3691394 h 6858000"/>
                <a:gd name="connsiteX794" fmla="*/ 2834057 w 14051279"/>
                <a:gd name="connsiteY794" fmla="*/ 3701188 h 6858000"/>
                <a:gd name="connsiteX795" fmla="*/ 2896363 w 14051279"/>
                <a:gd name="connsiteY795" fmla="*/ 3722410 h 6858000"/>
                <a:gd name="connsiteX796" fmla="*/ 2938262 w 14051279"/>
                <a:gd name="connsiteY796" fmla="*/ 3743632 h 6858000"/>
                <a:gd name="connsiteX797" fmla="*/ 2961117 w 14051279"/>
                <a:gd name="connsiteY797" fmla="*/ 3753427 h 6858000"/>
                <a:gd name="connsiteX798" fmla="*/ 2969551 w 14051279"/>
                <a:gd name="connsiteY798" fmla="*/ 3750706 h 6858000"/>
                <a:gd name="connsiteX799" fmla="*/ 2975537 w 14051279"/>
                <a:gd name="connsiteY799" fmla="*/ 3741184 h 6858000"/>
                <a:gd name="connsiteX800" fmla="*/ 2979346 w 14051279"/>
                <a:gd name="connsiteY800" fmla="*/ 3722955 h 6858000"/>
                <a:gd name="connsiteX801" fmla="*/ 2980706 w 14051279"/>
                <a:gd name="connsiteY801" fmla="*/ 3695747 h 6858000"/>
                <a:gd name="connsiteX802" fmla="*/ 2977441 w 14051279"/>
                <a:gd name="connsiteY802" fmla="*/ 3654663 h 6858000"/>
                <a:gd name="connsiteX803" fmla="*/ 2966830 w 14051279"/>
                <a:gd name="connsiteY803" fmla="*/ 3633169 h 6858000"/>
                <a:gd name="connsiteX804" fmla="*/ 2940983 w 14051279"/>
                <a:gd name="connsiteY804" fmla="*/ 3615212 h 6858000"/>
                <a:gd name="connsiteX805" fmla="*/ 2894458 w 14051279"/>
                <a:gd name="connsiteY805" fmla="*/ 3595895 h 6858000"/>
                <a:gd name="connsiteX806" fmla="*/ 2828888 w 14051279"/>
                <a:gd name="connsiteY806" fmla="*/ 3580659 h 6858000"/>
                <a:gd name="connsiteX807" fmla="*/ 2745632 w 14051279"/>
                <a:gd name="connsiteY807" fmla="*/ 3574401 h 6858000"/>
                <a:gd name="connsiteX808" fmla="*/ 4079709 w 14051279"/>
                <a:gd name="connsiteY808" fmla="*/ 3573857 h 6858000"/>
                <a:gd name="connsiteX809" fmla="*/ 4012778 w 14051279"/>
                <a:gd name="connsiteY809" fmla="*/ 3580387 h 6858000"/>
                <a:gd name="connsiteX810" fmla="*/ 3954010 w 14051279"/>
                <a:gd name="connsiteY810" fmla="*/ 3596439 h 6858000"/>
                <a:gd name="connsiteX811" fmla="*/ 3909117 w 14051279"/>
                <a:gd name="connsiteY811" fmla="*/ 3616029 h 6858000"/>
                <a:gd name="connsiteX812" fmla="*/ 3884086 w 14051279"/>
                <a:gd name="connsiteY812" fmla="*/ 3632625 h 6858000"/>
                <a:gd name="connsiteX813" fmla="*/ 3874563 w 14051279"/>
                <a:gd name="connsiteY813" fmla="*/ 3643780 h 6858000"/>
                <a:gd name="connsiteX814" fmla="*/ 3870210 w 14051279"/>
                <a:gd name="connsiteY814" fmla="*/ 3654663 h 6858000"/>
                <a:gd name="connsiteX815" fmla="*/ 3867761 w 14051279"/>
                <a:gd name="connsiteY815" fmla="*/ 3669356 h 6858000"/>
                <a:gd name="connsiteX816" fmla="*/ 3866945 w 14051279"/>
                <a:gd name="connsiteY816" fmla="*/ 3690305 h 6858000"/>
                <a:gd name="connsiteX817" fmla="*/ 3868305 w 14051279"/>
                <a:gd name="connsiteY817" fmla="*/ 3721594 h 6858000"/>
                <a:gd name="connsiteX818" fmla="*/ 3871843 w 14051279"/>
                <a:gd name="connsiteY818" fmla="*/ 3742000 h 6858000"/>
                <a:gd name="connsiteX819" fmla="*/ 3877556 w 14051279"/>
                <a:gd name="connsiteY819" fmla="*/ 3752883 h 6858000"/>
                <a:gd name="connsiteX820" fmla="*/ 3885991 w 14051279"/>
                <a:gd name="connsiteY820" fmla="*/ 3756148 h 6858000"/>
                <a:gd name="connsiteX821" fmla="*/ 3905580 w 14051279"/>
                <a:gd name="connsiteY821" fmla="*/ 3747714 h 6858000"/>
                <a:gd name="connsiteX822" fmla="*/ 3936869 w 14051279"/>
                <a:gd name="connsiteY822" fmla="*/ 3729212 h 6858000"/>
                <a:gd name="connsiteX823" fmla="*/ 3980401 w 14051279"/>
                <a:gd name="connsiteY823" fmla="*/ 3710983 h 6858000"/>
                <a:gd name="connsiteX824" fmla="*/ 4037265 w 14051279"/>
                <a:gd name="connsiteY824" fmla="*/ 3702821 h 6858000"/>
                <a:gd name="connsiteX825" fmla="*/ 4076988 w 14051279"/>
                <a:gd name="connsiteY825" fmla="*/ 3709623 h 6858000"/>
                <a:gd name="connsiteX826" fmla="*/ 4105012 w 14051279"/>
                <a:gd name="connsiteY826" fmla="*/ 3728396 h 6858000"/>
                <a:gd name="connsiteX827" fmla="*/ 4121881 w 14051279"/>
                <a:gd name="connsiteY827" fmla="*/ 3756420 h 6858000"/>
                <a:gd name="connsiteX828" fmla="*/ 4127594 w 14051279"/>
                <a:gd name="connsiteY828" fmla="*/ 3790430 h 6858000"/>
                <a:gd name="connsiteX829" fmla="*/ 4122969 w 14051279"/>
                <a:gd name="connsiteY829" fmla="*/ 3831785 h 6858000"/>
                <a:gd name="connsiteX830" fmla="*/ 4105828 w 14051279"/>
                <a:gd name="connsiteY830" fmla="*/ 3879399 h 6858000"/>
                <a:gd name="connsiteX831" fmla="*/ 4071003 w 14051279"/>
                <a:gd name="connsiteY831" fmla="*/ 3936535 h 6858000"/>
                <a:gd name="connsiteX832" fmla="*/ 4012234 w 14051279"/>
                <a:gd name="connsiteY832" fmla="*/ 4005914 h 6858000"/>
                <a:gd name="connsiteX833" fmla="*/ 3890344 w 14051279"/>
                <a:gd name="connsiteY833" fmla="*/ 4136511 h 6858000"/>
                <a:gd name="connsiteX834" fmla="*/ 3872659 w 14051279"/>
                <a:gd name="connsiteY834" fmla="*/ 4157461 h 6858000"/>
                <a:gd name="connsiteX835" fmla="*/ 3861504 w 14051279"/>
                <a:gd name="connsiteY835" fmla="*/ 4177050 h 6858000"/>
                <a:gd name="connsiteX836" fmla="*/ 3855518 w 14051279"/>
                <a:gd name="connsiteY836" fmla="*/ 4199905 h 6858000"/>
                <a:gd name="connsiteX837" fmla="*/ 3853885 w 14051279"/>
                <a:gd name="connsiteY837" fmla="*/ 4230649 h 6858000"/>
                <a:gd name="connsiteX838" fmla="*/ 3856334 w 14051279"/>
                <a:gd name="connsiteY838" fmla="*/ 4261666 h 6858000"/>
                <a:gd name="connsiteX839" fmla="*/ 3864224 w 14051279"/>
                <a:gd name="connsiteY839" fmla="*/ 4279895 h 6858000"/>
                <a:gd name="connsiteX840" fmla="*/ 3878372 w 14051279"/>
                <a:gd name="connsiteY840" fmla="*/ 4288329 h 6858000"/>
                <a:gd name="connsiteX841" fmla="*/ 3899050 w 14051279"/>
                <a:gd name="connsiteY841" fmla="*/ 4290506 h 6858000"/>
                <a:gd name="connsiteX842" fmla="*/ 4303900 w 14051279"/>
                <a:gd name="connsiteY842" fmla="*/ 4290506 h 6858000"/>
                <a:gd name="connsiteX843" fmla="*/ 4313695 w 14051279"/>
                <a:gd name="connsiteY843" fmla="*/ 4287513 h 6858000"/>
                <a:gd name="connsiteX844" fmla="*/ 4320769 w 14051279"/>
                <a:gd name="connsiteY844" fmla="*/ 4277446 h 6858000"/>
                <a:gd name="connsiteX845" fmla="*/ 4324850 w 14051279"/>
                <a:gd name="connsiteY845" fmla="*/ 4259217 h 6858000"/>
                <a:gd name="connsiteX846" fmla="*/ 4326210 w 14051279"/>
                <a:gd name="connsiteY846" fmla="*/ 4232282 h 6858000"/>
                <a:gd name="connsiteX847" fmla="*/ 4324578 w 14051279"/>
                <a:gd name="connsiteY847" fmla="*/ 4205890 h 6858000"/>
                <a:gd name="connsiteX848" fmla="*/ 4319680 w 14051279"/>
                <a:gd name="connsiteY848" fmla="*/ 4187933 h 6858000"/>
                <a:gd name="connsiteX849" fmla="*/ 4311790 w 14051279"/>
                <a:gd name="connsiteY849" fmla="*/ 4177866 h 6858000"/>
                <a:gd name="connsiteX850" fmla="*/ 4301723 w 14051279"/>
                <a:gd name="connsiteY850" fmla="*/ 4174601 h 6858000"/>
                <a:gd name="connsiteX851" fmla="*/ 4024205 w 14051279"/>
                <a:gd name="connsiteY851" fmla="*/ 4174601 h 6858000"/>
                <a:gd name="connsiteX852" fmla="*/ 4106372 w 14051279"/>
                <a:gd name="connsiteY852" fmla="*/ 4090258 h 6858000"/>
                <a:gd name="connsiteX853" fmla="*/ 4205952 w 14051279"/>
                <a:gd name="connsiteY853" fmla="*/ 3982243 h 6858000"/>
                <a:gd name="connsiteX854" fmla="*/ 4264177 w 14051279"/>
                <a:gd name="connsiteY854" fmla="*/ 3897356 h 6858000"/>
                <a:gd name="connsiteX855" fmla="*/ 4291384 w 14051279"/>
                <a:gd name="connsiteY855" fmla="*/ 3825799 h 6858000"/>
                <a:gd name="connsiteX856" fmla="*/ 4297914 w 14051279"/>
                <a:gd name="connsiteY856" fmla="*/ 3758325 h 6858000"/>
                <a:gd name="connsiteX857" fmla="*/ 4284583 w 14051279"/>
                <a:gd name="connsiteY857" fmla="*/ 3685136 h 6858000"/>
                <a:gd name="connsiteX858" fmla="*/ 4244043 w 14051279"/>
                <a:gd name="connsiteY858" fmla="*/ 3626367 h 6858000"/>
                <a:gd name="connsiteX859" fmla="*/ 4175752 w 14051279"/>
                <a:gd name="connsiteY859" fmla="*/ 3587733 h 6858000"/>
                <a:gd name="connsiteX860" fmla="*/ 4079709 w 14051279"/>
                <a:gd name="connsiteY860" fmla="*/ 3573857 h 6858000"/>
                <a:gd name="connsiteX861" fmla="*/ 3437153 w 14051279"/>
                <a:gd name="connsiteY861" fmla="*/ 3573857 h 6858000"/>
                <a:gd name="connsiteX862" fmla="*/ 3289959 w 14051279"/>
                <a:gd name="connsiteY862" fmla="*/ 3599432 h 6858000"/>
                <a:gd name="connsiteX863" fmla="*/ 3183577 w 14051279"/>
                <a:gd name="connsiteY863" fmla="*/ 3672893 h 6858000"/>
                <a:gd name="connsiteX864" fmla="*/ 3118823 w 14051279"/>
                <a:gd name="connsiteY864" fmla="*/ 3789069 h 6858000"/>
                <a:gd name="connsiteX865" fmla="*/ 3097057 w 14051279"/>
                <a:gd name="connsiteY865" fmla="*/ 3942792 h 6858000"/>
                <a:gd name="connsiteX866" fmla="*/ 3117463 w 14051279"/>
                <a:gd name="connsiteY866" fmla="*/ 4103862 h 6858000"/>
                <a:gd name="connsiteX867" fmla="*/ 3178680 w 14051279"/>
                <a:gd name="connsiteY867" fmla="*/ 4215957 h 6858000"/>
                <a:gd name="connsiteX868" fmla="*/ 3280709 w 14051279"/>
                <a:gd name="connsiteY868" fmla="*/ 4281527 h 6858000"/>
                <a:gd name="connsiteX869" fmla="*/ 3424093 w 14051279"/>
                <a:gd name="connsiteY869" fmla="*/ 4303022 h 6858000"/>
                <a:gd name="connsiteX870" fmla="*/ 3570742 w 14051279"/>
                <a:gd name="connsiteY870" fmla="*/ 4277718 h 6858000"/>
                <a:gd name="connsiteX871" fmla="*/ 3677124 w 14051279"/>
                <a:gd name="connsiteY871" fmla="*/ 4204258 h 6858000"/>
                <a:gd name="connsiteX872" fmla="*/ 3741878 w 14051279"/>
                <a:gd name="connsiteY872" fmla="*/ 4086993 h 6858000"/>
                <a:gd name="connsiteX873" fmla="*/ 3763645 w 14051279"/>
                <a:gd name="connsiteY873" fmla="*/ 3930277 h 6858000"/>
                <a:gd name="connsiteX874" fmla="*/ 3742695 w 14051279"/>
                <a:gd name="connsiteY874" fmla="*/ 3771656 h 6858000"/>
                <a:gd name="connsiteX875" fmla="*/ 3680661 w 14051279"/>
                <a:gd name="connsiteY875" fmla="*/ 3660377 h 6858000"/>
                <a:gd name="connsiteX876" fmla="*/ 3578361 w 14051279"/>
                <a:gd name="connsiteY876" fmla="*/ 3595079 h 6858000"/>
                <a:gd name="connsiteX877" fmla="*/ 3437153 w 14051279"/>
                <a:gd name="connsiteY877" fmla="*/ 3573857 h 6858000"/>
                <a:gd name="connsiteX878" fmla="*/ 2558988 w 14051279"/>
                <a:gd name="connsiteY878" fmla="*/ 2363336 h 6858000"/>
                <a:gd name="connsiteX879" fmla="*/ 2619933 w 14051279"/>
                <a:gd name="connsiteY879" fmla="*/ 2363336 h 6858000"/>
                <a:gd name="connsiteX880" fmla="*/ 2663193 w 14051279"/>
                <a:gd name="connsiteY880" fmla="*/ 2366328 h 6858000"/>
                <a:gd name="connsiteX881" fmla="*/ 2703188 w 14051279"/>
                <a:gd name="connsiteY881" fmla="*/ 2380748 h 6858000"/>
                <a:gd name="connsiteX882" fmla="*/ 2735293 w 14051279"/>
                <a:gd name="connsiteY882" fmla="*/ 2416118 h 6858000"/>
                <a:gd name="connsiteX883" fmla="*/ 2748353 w 14051279"/>
                <a:gd name="connsiteY883" fmla="*/ 2477064 h 6858000"/>
                <a:gd name="connsiteX884" fmla="*/ 2740735 w 14051279"/>
                <a:gd name="connsiteY884" fmla="*/ 2527398 h 6858000"/>
                <a:gd name="connsiteX885" fmla="*/ 2718425 w 14051279"/>
                <a:gd name="connsiteY885" fmla="*/ 2567121 h 6858000"/>
                <a:gd name="connsiteX886" fmla="*/ 2680606 w 14051279"/>
                <a:gd name="connsiteY886" fmla="*/ 2592968 h 6858000"/>
                <a:gd name="connsiteX887" fmla="*/ 2623198 w 14051279"/>
                <a:gd name="connsiteY887" fmla="*/ 2602219 h 6858000"/>
                <a:gd name="connsiteX888" fmla="*/ 2558988 w 14051279"/>
                <a:gd name="connsiteY888" fmla="*/ 2602219 h 6858000"/>
                <a:gd name="connsiteX889" fmla="*/ 3149538 w 14051279"/>
                <a:gd name="connsiteY889" fmla="*/ 2362247 h 6858000"/>
                <a:gd name="connsiteX890" fmla="*/ 3213748 w 14051279"/>
                <a:gd name="connsiteY890" fmla="*/ 2362247 h 6858000"/>
                <a:gd name="connsiteX891" fmla="*/ 3252111 w 14051279"/>
                <a:gd name="connsiteY891" fmla="*/ 2363880 h 6858000"/>
                <a:gd name="connsiteX892" fmla="*/ 3276870 w 14051279"/>
                <a:gd name="connsiteY892" fmla="*/ 2368233 h 6858000"/>
                <a:gd name="connsiteX893" fmla="*/ 3328564 w 14051279"/>
                <a:gd name="connsiteY893" fmla="*/ 2401970 h 6858000"/>
                <a:gd name="connsiteX894" fmla="*/ 3344345 w 14051279"/>
                <a:gd name="connsiteY894" fmla="*/ 2460739 h 6858000"/>
                <a:gd name="connsiteX895" fmla="*/ 3336726 w 14051279"/>
                <a:gd name="connsiteY895" fmla="*/ 2502094 h 6858000"/>
                <a:gd name="connsiteX896" fmla="*/ 3313872 w 14051279"/>
                <a:gd name="connsiteY896" fmla="*/ 2533927 h 6858000"/>
                <a:gd name="connsiteX897" fmla="*/ 3275781 w 14051279"/>
                <a:gd name="connsiteY897" fmla="*/ 2554605 h 6858000"/>
                <a:gd name="connsiteX898" fmla="*/ 3222454 w 14051279"/>
                <a:gd name="connsiteY898" fmla="*/ 2561951 h 6858000"/>
                <a:gd name="connsiteX899" fmla="*/ 3149538 w 14051279"/>
                <a:gd name="connsiteY899" fmla="*/ 2561951 h 6858000"/>
                <a:gd name="connsiteX900" fmla="*/ 3927555 w 14051279"/>
                <a:gd name="connsiteY900" fmla="*/ 2357894 h 6858000"/>
                <a:gd name="connsiteX901" fmla="*/ 4014620 w 14051279"/>
                <a:gd name="connsiteY901" fmla="*/ 2375579 h 6858000"/>
                <a:gd name="connsiteX902" fmla="*/ 4070395 w 14051279"/>
                <a:gd name="connsiteY902" fmla="*/ 2425641 h 6858000"/>
                <a:gd name="connsiteX903" fmla="*/ 4100052 w 14051279"/>
                <a:gd name="connsiteY903" fmla="*/ 2503455 h 6858000"/>
                <a:gd name="connsiteX904" fmla="*/ 4108759 w 14051279"/>
                <a:gd name="connsiteY904" fmla="*/ 2604395 h 6858000"/>
                <a:gd name="connsiteX905" fmla="*/ 4099780 w 14051279"/>
                <a:gd name="connsiteY905" fmla="*/ 2699894 h 6858000"/>
                <a:gd name="connsiteX906" fmla="*/ 4069035 w 14051279"/>
                <a:gd name="connsiteY906" fmla="*/ 2778524 h 6858000"/>
                <a:gd name="connsiteX907" fmla="*/ 4011899 w 14051279"/>
                <a:gd name="connsiteY907" fmla="*/ 2831851 h 6858000"/>
                <a:gd name="connsiteX908" fmla="*/ 3923746 w 14051279"/>
                <a:gd name="connsiteY908" fmla="*/ 2851441 h 6858000"/>
                <a:gd name="connsiteX909" fmla="*/ 3836138 w 14051279"/>
                <a:gd name="connsiteY909" fmla="*/ 2834300 h 6858000"/>
                <a:gd name="connsiteX910" fmla="*/ 3780634 w 14051279"/>
                <a:gd name="connsiteY910" fmla="*/ 2784510 h 6858000"/>
                <a:gd name="connsiteX911" fmla="*/ 3751250 w 14051279"/>
                <a:gd name="connsiteY911" fmla="*/ 2705880 h 6858000"/>
                <a:gd name="connsiteX912" fmla="*/ 3742543 w 14051279"/>
                <a:gd name="connsiteY912" fmla="*/ 2602219 h 6858000"/>
                <a:gd name="connsiteX913" fmla="*/ 3751522 w 14051279"/>
                <a:gd name="connsiteY913" fmla="*/ 2508352 h 6858000"/>
                <a:gd name="connsiteX914" fmla="*/ 3782267 w 14051279"/>
                <a:gd name="connsiteY914" fmla="*/ 2430810 h 6858000"/>
                <a:gd name="connsiteX915" fmla="*/ 3839403 w 14051279"/>
                <a:gd name="connsiteY915" fmla="*/ 2377756 h 6858000"/>
                <a:gd name="connsiteX916" fmla="*/ 3927555 w 14051279"/>
                <a:gd name="connsiteY916" fmla="*/ 2357894 h 6858000"/>
                <a:gd name="connsiteX917" fmla="*/ 1002944 w 14051279"/>
                <a:gd name="connsiteY917" fmla="*/ 2339341 h 6858000"/>
                <a:gd name="connsiteX918" fmla="*/ 458114 w 14051279"/>
                <a:gd name="connsiteY918" fmla="*/ 3429000 h 6858000"/>
                <a:gd name="connsiteX919" fmla="*/ 1002944 w 14051279"/>
                <a:gd name="connsiteY919" fmla="*/ 4518658 h 6858000"/>
                <a:gd name="connsiteX920" fmla="*/ 1859279 w 14051279"/>
                <a:gd name="connsiteY920" fmla="*/ 4518658 h 6858000"/>
                <a:gd name="connsiteX921" fmla="*/ 1859279 w 14051279"/>
                <a:gd name="connsiteY921" fmla="*/ 2339341 h 6858000"/>
                <a:gd name="connsiteX922" fmla="*/ 5814952 w 14051279"/>
                <a:gd name="connsiteY922" fmla="*/ 2252873 h 6858000"/>
                <a:gd name="connsiteX923" fmla="*/ 5805701 w 14051279"/>
                <a:gd name="connsiteY923" fmla="*/ 2255865 h 6858000"/>
                <a:gd name="connsiteX924" fmla="*/ 5799171 w 14051279"/>
                <a:gd name="connsiteY924" fmla="*/ 2265660 h 6858000"/>
                <a:gd name="connsiteX925" fmla="*/ 5795090 w 14051279"/>
                <a:gd name="connsiteY925" fmla="*/ 2283889 h 6858000"/>
                <a:gd name="connsiteX926" fmla="*/ 5793730 w 14051279"/>
                <a:gd name="connsiteY926" fmla="*/ 2311641 h 6858000"/>
                <a:gd name="connsiteX927" fmla="*/ 5795090 w 14051279"/>
                <a:gd name="connsiteY927" fmla="*/ 2338577 h 6858000"/>
                <a:gd name="connsiteX928" fmla="*/ 5799171 w 14051279"/>
                <a:gd name="connsiteY928" fmla="*/ 2356534 h 6858000"/>
                <a:gd name="connsiteX929" fmla="*/ 5805701 w 14051279"/>
                <a:gd name="connsiteY929" fmla="*/ 2366600 h 6858000"/>
                <a:gd name="connsiteX930" fmla="*/ 5814952 w 14051279"/>
                <a:gd name="connsiteY930" fmla="*/ 2369865 h 6858000"/>
                <a:gd name="connsiteX931" fmla="*/ 5991257 w 14051279"/>
                <a:gd name="connsiteY931" fmla="*/ 2369865 h 6858000"/>
                <a:gd name="connsiteX932" fmla="*/ 5991257 w 14051279"/>
                <a:gd name="connsiteY932" fmla="*/ 2937417 h 6858000"/>
                <a:gd name="connsiteX933" fmla="*/ 5994794 w 14051279"/>
                <a:gd name="connsiteY933" fmla="*/ 2947211 h 6858000"/>
                <a:gd name="connsiteX934" fmla="*/ 6006494 w 14051279"/>
                <a:gd name="connsiteY934" fmla="*/ 2954285 h 6858000"/>
                <a:gd name="connsiteX935" fmla="*/ 6028532 w 14051279"/>
                <a:gd name="connsiteY935" fmla="*/ 2958639 h 6858000"/>
                <a:gd name="connsiteX936" fmla="*/ 6063085 w 14051279"/>
                <a:gd name="connsiteY936" fmla="*/ 2960271 h 6858000"/>
                <a:gd name="connsiteX937" fmla="*/ 6097639 w 14051279"/>
                <a:gd name="connsiteY937" fmla="*/ 2958639 h 6858000"/>
                <a:gd name="connsiteX938" fmla="*/ 6119677 w 14051279"/>
                <a:gd name="connsiteY938" fmla="*/ 2954285 h 6858000"/>
                <a:gd name="connsiteX939" fmla="*/ 6131377 w 14051279"/>
                <a:gd name="connsiteY939" fmla="*/ 2947211 h 6858000"/>
                <a:gd name="connsiteX940" fmla="*/ 6134914 w 14051279"/>
                <a:gd name="connsiteY940" fmla="*/ 2937417 h 6858000"/>
                <a:gd name="connsiteX941" fmla="*/ 6134914 w 14051279"/>
                <a:gd name="connsiteY941" fmla="*/ 2369865 h 6858000"/>
                <a:gd name="connsiteX942" fmla="*/ 6311219 w 14051279"/>
                <a:gd name="connsiteY942" fmla="*/ 2369865 h 6858000"/>
                <a:gd name="connsiteX943" fmla="*/ 6320198 w 14051279"/>
                <a:gd name="connsiteY943" fmla="*/ 2366600 h 6858000"/>
                <a:gd name="connsiteX944" fmla="*/ 6327000 w 14051279"/>
                <a:gd name="connsiteY944" fmla="*/ 2356534 h 6858000"/>
                <a:gd name="connsiteX945" fmla="*/ 6331081 w 14051279"/>
                <a:gd name="connsiteY945" fmla="*/ 2338577 h 6858000"/>
                <a:gd name="connsiteX946" fmla="*/ 6332441 w 14051279"/>
                <a:gd name="connsiteY946" fmla="*/ 2311641 h 6858000"/>
                <a:gd name="connsiteX947" fmla="*/ 6331081 w 14051279"/>
                <a:gd name="connsiteY947" fmla="*/ 2283889 h 6858000"/>
                <a:gd name="connsiteX948" fmla="*/ 6327000 w 14051279"/>
                <a:gd name="connsiteY948" fmla="*/ 2265660 h 6858000"/>
                <a:gd name="connsiteX949" fmla="*/ 6320198 w 14051279"/>
                <a:gd name="connsiteY949" fmla="*/ 2255865 h 6858000"/>
                <a:gd name="connsiteX950" fmla="*/ 6311219 w 14051279"/>
                <a:gd name="connsiteY950" fmla="*/ 2252873 h 6858000"/>
                <a:gd name="connsiteX951" fmla="*/ 4782419 w 14051279"/>
                <a:gd name="connsiteY951" fmla="*/ 2252873 h 6858000"/>
                <a:gd name="connsiteX952" fmla="*/ 4752219 w 14051279"/>
                <a:gd name="connsiteY952" fmla="*/ 2263483 h 6858000"/>
                <a:gd name="connsiteX953" fmla="*/ 4739975 w 14051279"/>
                <a:gd name="connsiteY953" fmla="*/ 2298037 h 6858000"/>
                <a:gd name="connsiteX954" fmla="*/ 4739975 w 14051279"/>
                <a:gd name="connsiteY954" fmla="*/ 2911842 h 6858000"/>
                <a:gd name="connsiteX955" fmla="*/ 4752219 w 14051279"/>
                <a:gd name="connsiteY955" fmla="*/ 2946395 h 6858000"/>
                <a:gd name="connsiteX956" fmla="*/ 4782419 w 14051279"/>
                <a:gd name="connsiteY956" fmla="*/ 2957006 h 6858000"/>
                <a:gd name="connsiteX957" fmla="*/ 5136119 w 14051279"/>
                <a:gd name="connsiteY957" fmla="*/ 2957006 h 6858000"/>
                <a:gd name="connsiteX958" fmla="*/ 5145097 w 14051279"/>
                <a:gd name="connsiteY958" fmla="*/ 2954013 h 6858000"/>
                <a:gd name="connsiteX959" fmla="*/ 5151899 w 14051279"/>
                <a:gd name="connsiteY959" fmla="*/ 2944491 h 6858000"/>
                <a:gd name="connsiteX960" fmla="*/ 5155981 w 14051279"/>
                <a:gd name="connsiteY960" fmla="*/ 2927350 h 6858000"/>
                <a:gd name="connsiteX961" fmla="*/ 5157341 w 14051279"/>
                <a:gd name="connsiteY961" fmla="*/ 2900958 h 6858000"/>
                <a:gd name="connsiteX962" fmla="*/ 5155981 w 14051279"/>
                <a:gd name="connsiteY962" fmla="*/ 2874567 h 6858000"/>
                <a:gd name="connsiteX963" fmla="*/ 5151899 w 14051279"/>
                <a:gd name="connsiteY963" fmla="*/ 2857426 h 6858000"/>
                <a:gd name="connsiteX964" fmla="*/ 5145097 w 14051279"/>
                <a:gd name="connsiteY964" fmla="*/ 2847904 h 6858000"/>
                <a:gd name="connsiteX965" fmla="*/ 5136119 w 14051279"/>
                <a:gd name="connsiteY965" fmla="*/ 2844911 h 6858000"/>
                <a:gd name="connsiteX966" fmla="*/ 4882544 w 14051279"/>
                <a:gd name="connsiteY966" fmla="*/ 2844911 h 6858000"/>
                <a:gd name="connsiteX967" fmla="*/ 4882544 w 14051279"/>
                <a:gd name="connsiteY967" fmla="*/ 2646295 h 6858000"/>
                <a:gd name="connsiteX968" fmla="*/ 5095307 w 14051279"/>
                <a:gd name="connsiteY968" fmla="*/ 2646295 h 6858000"/>
                <a:gd name="connsiteX969" fmla="*/ 5104286 w 14051279"/>
                <a:gd name="connsiteY969" fmla="*/ 2643574 h 6858000"/>
                <a:gd name="connsiteX970" fmla="*/ 5111088 w 14051279"/>
                <a:gd name="connsiteY970" fmla="*/ 2634596 h 6858000"/>
                <a:gd name="connsiteX971" fmla="*/ 5115169 w 14051279"/>
                <a:gd name="connsiteY971" fmla="*/ 2617999 h 6858000"/>
                <a:gd name="connsiteX972" fmla="*/ 5116529 w 14051279"/>
                <a:gd name="connsiteY972" fmla="*/ 2591880 h 6858000"/>
                <a:gd name="connsiteX973" fmla="*/ 5115169 w 14051279"/>
                <a:gd name="connsiteY973" fmla="*/ 2566032 h 6858000"/>
                <a:gd name="connsiteX974" fmla="*/ 5111088 w 14051279"/>
                <a:gd name="connsiteY974" fmla="*/ 2549164 h 6858000"/>
                <a:gd name="connsiteX975" fmla="*/ 5104286 w 14051279"/>
                <a:gd name="connsiteY975" fmla="*/ 2539913 h 6858000"/>
                <a:gd name="connsiteX976" fmla="*/ 5095307 w 14051279"/>
                <a:gd name="connsiteY976" fmla="*/ 2536920 h 6858000"/>
                <a:gd name="connsiteX977" fmla="*/ 4882544 w 14051279"/>
                <a:gd name="connsiteY977" fmla="*/ 2536920 h 6858000"/>
                <a:gd name="connsiteX978" fmla="*/ 4882544 w 14051279"/>
                <a:gd name="connsiteY978" fmla="*/ 2364968 h 6858000"/>
                <a:gd name="connsiteX979" fmla="*/ 5133942 w 14051279"/>
                <a:gd name="connsiteY979" fmla="*/ 2364968 h 6858000"/>
                <a:gd name="connsiteX980" fmla="*/ 5142649 w 14051279"/>
                <a:gd name="connsiteY980" fmla="*/ 2361975 h 6858000"/>
                <a:gd name="connsiteX981" fmla="*/ 5149179 w 14051279"/>
                <a:gd name="connsiteY981" fmla="*/ 2352452 h 6858000"/>
                <a:gd name="connsiteX982" fmla="*/ 5153260 w 14051279"/>
                <a:gd name="connsiteY982" fmla="*/ 2335312 h 6858000"/>
                <a:gd name="connsiteX983" fmla="*/ 5154620 w 14051279"/>
                <a:gd name="connsiteY983" fmla="*/ 2309464 h 6858000"/>
                <a:gd name="connsiteX984" fmla="*/ 5153260 w 14051279"/>
                <a:gd name="connsiteY984" fmla="*/ 2282529 h 6858000"/>
                <a:gd name="connsiteX985" fmla="*/ 5149179 w 14051279"/>
                <a:gd name="connsiteY985" fmla="*/ 2265116 h 6858000"/>
                <a:gd name="connsiteX986" fmla="*/ 5142649 w 14051279"/>
                <a:gd name="connsiteY986" fmla="*/ 2255593 h 6858000"/>
                <a:gd name="connsiteX987" fmla="*/ 5133942 w 14051279"/>
                <a:gd name="connsiteY987" fmla="*/ 2252873 h 6858000"/>
                <a:gd name="connsiteX988" fmla="*/ 3048869 w 14051279"/>
                <a:gd name="connsiteY988" fmla="*/ 2252873 h 6858000"/>
                <a:gd name="connsiteX989" fmla="*/ 3018669 w 14051279"/>
                <a:gd name="connsiteY989" fmla="*/ 2263483 h 6858000"/>
                <a:gd name="connsiteX990" fmla="*/ 3006426 w 14051279"/>
                <a:gd name="connsiteY990" fmla="*/ 2298037 h 6858000"/>
                <a:gd name="connsiteX991" fmla="*/ 3006426 w 14051279"/>
                <a:gd name="connsiteY991" fmla="*/ 2937417 h 6858000"/>
                <a:gd name="connsiteX992" fmla="*/ 3009691 w 14051279"/>
                <a:gd name="connsiteY992" fmla="*/ 2947211 h 6858000"/>
                <a:gd name="connsiteX993" fmla="*/ 3021118 w 14051279"/>
                <a:gd name="connsiteY993" fmla="*/ 2954285 h 6858000"/>
                <a:gd name="connsiteX994" fmla="*/ 3043156 w 14051279"/>
                <a:gd name="connsiteY994" fmla="*/ 2958639 h 6858000"/>
                <a:gd name="connsiteX995" fmla="*/ 3077710 w 14051279"/>
                <a:gd name="connsiteY995" fmla="*/ 2960271 h 6858000"/>
                <a:gd name="connsiteX996" fmla="*/ 3112535 w 14051279"/>
                <a:gd name="connsiteY996" fmla="*/ 2958639 h 6858000"/>
                <a:gd name="connsiteX997" fmla="*/ 3134301 w 14051279"/>
                <a:gd name="connsiteY997" fmla="*/ 2954285 h 6858000"/>
                <a:gd name="connsiteX998" fmla="*/ 3146001 w 14051279"/>
                <a:gd name="connsiteY998" fmla="*/ 2947211 h 6858000"/>
                <a:gd name="connsiteX999" fmla="*/ 3149538 w 14051279"/>
                <a:gd name="connsiteY999" fmla="*/ 2937417 h 6858000"/>
                <a:gd name="connsiteX1000" fmla="*/ 3149538 w 14051279"/>
                <a:gd name="connsiteY1000" fmla="*/ 2669149 h 6858000"/>
                <a:gd name="connsiteX1001" fmla="*/ 3194158 w 14051279"/>
                <a:gd name="connsiteY1001" fmla="*/ 2669149 h 6858000"/>
                <a:gd name="connsiteX1002" fmla="*/ 3234426 w 14051279"/>
                <a:gd name="connsiteY1002" fmla="*/ 2676223 h 6858000"/>
                <a:gd name="connsiteX1003" fmla="*/ 3265170 w 14051279"/>
                <a:gd name="connsiteY1003" fmla="*/ 2697173 h 6858000"/>
                <a:gd name="connsiteX1004" fmla="*/ 3289385 w 14051279"/>
                <a:gd name="connsiteY1004" fmla="*/ 2731727 h 6858000"/>
                <a:gd name="connsiteX1005" fmla="*/ 3311695 w 14051279"/>
                <a:gd name="connsiteY1005" fmla="*/ 2779068 h 6858000"/>
                <a:gd name="connsiteX1006" fmla="*/ 3374817 w 14051279"/>
                <a:gd name="connsiteY1006" fmla="*/ 2936328 h 6858000"/>
                <a:gd name="connsiteX1007" fmla="*/ 3380259 w 14051279"/>
                <a:gd name="connsiteY1007" fmla="*/ 2947483 h 6858000"/>
                <a:gd name="connsiteX1008" fmla="*/ 3391414 w 14051279"/>
                <a:gd name="connsiteY1008" fmla="*/ 2955102 h 6858000"/>
                <a:gd name="connsiteX1009" fmla="*/ 3412908 w 14051279"/>
                <a:gd name="connsiteY1009" fmla="*/ 2959183 h 6858000"/>
                <a:gd name="connsiteX1010" fmla="*/ 3449366 w 14051279"/>
                <a:gd name="connsiteY1010" fmla="*/ 2960271 h 6858000"/>
                <a:gd name="connsiteX1011" fmla="*/ 3492354 w 14051279"/>
                <a:gd name="connsiteY1011" fmla="*/ 2959183 h 6858000"/>
                <a:gd name="connsiteX1012" fmla="*/ 3516297 w 14051279"/>
                <a:gd name="connsiteY1012" fmla="*/ 2955374 h 6858000"/>
                <a:gd name="connsiteX1013" fmla="*/ 3526636 w 14051279"/>
                <a:gd name="connsiteY1013" fmla="*/ 2948572 h 6858000"/>
                <a:gd name="connsiteX1014" fmla="*/ 3528812 w 14051279"/>
                <a:gd name="connsiteY1014" fmla="*/ 2938505 h 6858000"/>
                <a:gd name="connsiteX1015" fmla="*/ 3526091 w 14051279"/>
                <a:gd name="connsiteY1015" fmla="*/ 2923541 h 6858000"/>
                <a:gd name="connsiteX1016" fmla="*/ 3515209 w 14051279"/>
                <a:gd name="connsiteY1016" fmla="*/ 2893340 h 6858000"/>
                <a:gd name="connsiteX1017" fmla="*/ 3455896 w 14051279"/>
                <a:gd name="connsiteY1017" fmla="*/ 2754581 h 6858000"/>
                <a:gd name="connsiteX1018" fmla="*/ 3434674 w 14051279"/>
                <a:gd name="connsiteY1018" fmla="*/ 2709689 h 6858000"/>
                <a:gd name="connsiteX1019" fmla="*/ 3411547 w 14051279"/>
                <a:gd name="connsiteY1019" fmla="*/ 2674319 h 6858000"/>
                <a:gd name="connsiteX1020" fmla="*/ 3385428 w 14051279"/>
                <a:gd name="connsiteY1020" fmla="*/ 2647927 h 6858000"/>
                <a:gd name="connsiteX1021" fmla="*/ 3355772 w 14051279"/>
                <a:gd name="connsiteY1021" fmla="*/ 2629426 h 6858000"/>
                <a:gd name="connsiteX1022" fmla="*/ 3413996 w 14051279"/>
                <a:gd name="connsiteY1022" fmla="*/ 2602219 h 6858000"/>
                <a:gd name="connsiteX1023" fmla="*/ 3456984 w 14051279"/>
                <a:gd name="connsiteY1023" fmla="*/ 2562495 h 6858000"/>
                <a:gd name="connsiteX1024" fmla="*/ 3483376 w 14051279"/>
                <a:gd name="connsiteY1024" fmla="*/ 2510529 h 6858000"/>
                <a:gd name="connsiteX1025" fmla="*/ 3492354 w 14051279"/>
                <a:gd name="connsiteY1025" fmla="*/ 2446047 h 6858000"/>
                <a:gd name="connsiteX1026" fmla="*/ 3479839 w 14051279"/>
                <a:gd name="connsiteY1026" fmla="*/ 2371770 h 6858000"/>
                <a:gd name="connsiteX1027" fmla="*/ 3443652 w 14051279"/>
                <a:gd name="connsiteY1027" fmla="*/ 2315722 h 6858000"/>
                <a:gd name="connsiteX1028" fmla="*/ 3385972 w 14051279"/>
                <a:gd name="connsiteY1028" fmla="*/ 2277359 h 6858000"/>
                <a:gd name="connsiteX1029" fmla="*/ 3309519 w 14051279"/>
                <a:gd name="connsiteY1029" fmla="*/ 2256682 h 6858000"/>
                <a:gd name="connsiteX1030" fmla="*/ 3276870 w 14051279"/>
                <a:gd name="connsiteY1030" fmla="*/ 2253961 h 6858000"/>
                <a:gd name="connsiteX1031" fmla="*/ 3231161 w 14051279"/>
                <a:gd name="connsiteY1031" fmla="*/ 2252873 h 6858000"/>
                <a:gd name="connsiteX1032" fmla="*/ 2464305 w 14051279"/>
                <a:gd name="connsiteY1032" fmla="*/ 2252873 h 6858000"/>
                <a:gd name="connsiteX1033" fmla="*/ 2429208 w 14051279"/>
                <a:gd name="connsiteY1033" fmla="*/ 2265660 h 6858000"/>
                <a:gd name="connsiteX1034" fmla="*/ 2415877 w 14051279"/>
                <a:gd name="connsiteY1034" fmla="*/ 2304023 h 6858000"/>
                <a:gd name="connsiteX1035" fmla="*/ 2415877 w 14051279"/>
                <a:gd name="connsiteY1035" fmla="*/ 2937417 h 6858000"/>
                <a:gd name="connsiteX1036" fmla="*/ 2419141 w 14051279"/>
                <a:gd name="connsiteY1036" fmla="*/ 2947211 h 6858000"/>
                <a:gd name="connsiteX1037" fmla="*/ 2430569 w 14051279"/>
                <a:gd name="connsiteY1037" fmla="*/ 2954285 h 6858000"/>
                <a:gd name="connsiteX1038" fmla="*/ 2452606 w 14051279"/>
                <a:gd name="connsiteY1038" fmla="*/ 2958639 h 6858000"/>
                <a:gd name="connsiteX1039" fmla="*/ 2487160 w 14051279"/>
                <a:gd name="connsiteY1039" fmla="*/ 2960271 h 6858000"/>
                <a:gd name="connsiteX1040" fmla="*/ 2521985 w 14051279"/>
                <a:gd name="connsiteY1040" fmla="*/ 2958639 h 6858000"/>
                <a:gd name="connsiteX1041" fmla="*/ 2543751 w 14051279"/>
                <a:gd name="connsiteY1041" fmla="*/ 2954285 h 6858000"/>
                <a:gd name="connsiteX1042" fmla="*/ 2555451 w 14051279"/>
                <a:gd name="connsiteY1042" fmla="*/ 2947211 h 6858000"/>
                <a:gd name="connsiteX1043" fmla="*/ 2558988 w 14051279"/>
                <a:gd name="connsiteY1043" fmla="*/ 2937417 h 6858000"/>
                <a:gd name="connsiteX1044" fmla="*/ 2558988 w 14051279"/>
                <a:gd name="connsiteY1044" fmla="*/ 2712682 h 6858000"/>
                <a:gd name="connsiteX1045" fmla="*/ 2617756 w 14051279"/>
                <a:gd name="connsiteY1045" fmla="*/ 2712682 h 6858000"/>
                <a:gd name="connsiteX1046" fmla="*/ 2738830 w 14051279"/>
                <a:gd name="connsiteY1046" fmla="*/ 2696357 h 6858000"/>
                <a:gd name="connsiteX1047" fmla="*/ 2825623 w 14051279"/>
                <a:gd name="connsiteY1047" fmla="*/ 2648744 h 6858000"/>
                <a:gd name="connsiteX1048" fmla="*/ 2879494 w 14051279"/>
                <a:gd name="connsiteY1048" fmla="*/ 2571746 h 6858000"/>
                <a:gd name="connsiteX1049" fmla="*/ 2897995 w 14051279"/>
                <a:gd name="connsiteY1049" fmla="*/ 2466725 h 6858000"/>
                <a:gd name="connsiteX1050" fmla="*/ 2886024 w 14051279"/>
                <a:gd name="connsiteY1050" fmla="*/ 2389183 h 6858000"/>
                <a:gd name="connsiteX1051" fmla="*/ 2851198 w 14051279"/>
                <a:gd name="connsiteY1051" fmla="*/ 2328782 h 6858000"/>
                <a:gd name="connsiteX1052" fmla="*/ 2795966 w 14051279"/>
                <a:gd name="connsiteY1052" fmla="*/ 2286066 h 6858000"/>
                <a:gd name="connsiteX1053" fmla="*/ 2732028 w 14051279"/>
                <a:gd name="connsiteY1053" fmla="*/ 2262939 h 6858000"/>
                <a:gd name="connsiteX1054" fmla="*/ 2677885 w 14051279"/>
                <a:gd name="connsiteY1054" fmla="*/ 2254777 h 6858000"/>
                <a:gd name="connsiteX1055" fmla="*/ 2630272 w 14051279"/>
                <a:gd name="connsiteY1055" fmla="*/ 2252873 h 6858000"/>
                <a:gd name="connsiteX1056" fmla="*/ 4513245 w 14051279"/>
                <a:gd name="connsiteY1056" fmla="*/ 2249608 h 6858000"/>
                <a:gd name="connsiteX1057" fmla="*/ 4478419 w 14051279"/>
                <a:gd name="connsiteY1057" fmla="*/ 2250968 h 6858000"/>
                <a:gd name="connsiteX1058" fmla="*/ 4456381 w 14051279"/>
                <a:gd name="connsiteY1058" fmla="*/ 2255049 h 6858000"/>
                <a:gd name="connsiteX1059" fmla="*/ 4444954 w 14051279"/>
                <a:gd name="connsiteY1059" fmla="*/ 2261851 h 6858000"/>
                <a:gd name="connsiteX1060" fmla="*/ 4441417 w 14051279"/>
                <a:gd name="connsiteY1060" fmla="*/ 2271374 h 6858000"/>
                <a:gd name="connsiteX1061" fmla="*/ 4441417 w 14051279"/>
                <a:gd name="connsiteY1061" fmla="*/ 2755125 h 6858000"/>
                <a:gd name="connsiteX1062" fmla="*/ 4437608 w 14051279"/>
                <a:gd name="connsiteY1062" fmla="*/ 2798658 h 6858000"/>
                <a:gd name="connsiteX1063" fmla="*/ 4426453 w 14051279"/>
                <a:gd name="connsiteY1063" fmla="*/ 2825593 h 6858000"/>
                <a:gd name="connsiteX1064" fmla="*/ 4407952 w 14051279"/>
                <a:gd name="connsiteY1064" fmla="*/ 2839741 h 6858000"/>
                <a:gd name="connsiteX1065" fmla="*/ 4382105 w 14051279"/>
                <a:gd name="connsiteY1065" fmla="*/ 2843823 h 6858000"/>
                <a:gd name="connsiteX1066" fmla="*/ 4356529 w 14051279"/>
                <a:gd name="connsiteY1066" fmla="*/ 2840285 h 6858000"/>
                <a:gd name="connsiteX1067" fmla="*/ 4337484 w 14051279"/>
                <a:gd name="connsiteY1067" fmla="*/ 2832939 h 6858000"/>
                <a:gd name="connsiteX1068" fmla="*/ 4322792 w 14051279"/>
                <a:gd name="connsiteY1068" fmla="*/ 2825593 h 6858000"/>
                <a:gd name="connsiteX1069" fmla="*/ 4311365 w 14051279"/>
                <a:gd name="connsiteY1069" fmla="*/ 2822057 h 6858000"/>
                <a:gd name="connsiteX1070" fmla="*/ 4302386 w 14051279"/>
                <a:gd name="connsiteY1070" fmla="*/ 2825049 h 6858000"/>
                <a:gd name="connsiteX1071" fmla="*/ 4296945 w 14051279"/>
                <a:gd name="connsiteY1071" fmla="*/ 2835388 h 6858000"/>
                <a:gd name="connsiteX1072" fmla="*/ 4294224 w 14051279"/>
                <a:gd name="connsiteY1072" fmla="*/ 2855522 h 6858000"/>
                <a:gd name="connsiteX1073" fmla="*/ 4293407 w 14051279"/>
                <a:gd name="connsiteY1073" fmla="*/ 2886810 h 6858000"/>
                <a:gd name="connsiteX1074" fmla="*/ 4293952 w 14051279"/>
                <a:gd name="connsiteY1074" fmla="*/ 2910209 h 6858000"/>
                <a:gd name="connsiteX1075" fmla="*/ 4296128 w 14051279"/>
                <a:gd name="connsiteY1075" fmla="*/ 2925717 h 6858000"/>
                <a:gd name="connsiteX1076" fmla="*/ 4299937 w 14051279"/>
                <a:gd name="connsiteY1076" fmla="*/ 2935784 h 6858000"/>
                <a:gd name="connsiteX1077" fmla="*/ 4305379 w 14051279"/>
                <a:gd name="connsiteY1077" fmla="*/ 2943131 h 6858000"/>
                <a:gd name="connsiteX1078" fmla="*/ 4318439 w 14051279"/>
                <a:gd name="connsiteY1078" fmla="*/ 2951020 h 6858000"/>
                <a:gd name="connsiteX1079" fmla="*/ 4341565 w 14051279"/>
                <a:gd name="connsiteY1079" fmla="*/ 2959183 h 6858000"/>
                <a:gd name="connsiteX1080" fmla="*/ 4370949 w 14051279"/>
                <a:gd name="connsiteY1080" fmla="*/ 2965440 h 6858000"/>
                <a:gd name="connsiteX1081" fmla="*/ 4403327 w 14051279"/>
                <a:gd name="connsiteY1081" fmla="*/ 2967889 h 6858000"/>
                <a:gd name="connsiteX1082" fmla="*/ 4489303 w 14051279"/>
                <a:gd name="connsiteY1082" fmla="*/ 2953741 h 6858000"/>
                <a:gd name="connsiteX1083" fmla="*/ 4545622 w 14051279"/>
                <a:gd name="connsiteY1083" fmla="*/ 2912658 h 6858000"/>
                <a:gd name="connsiteX1084" fmla="*/ 4576095 w 14051279"/>
                <a:gd name="connsiteY1084" fmla="*/ 2847359 h 6858000"/>
                <a:gd name="connsiteX1085" fmla="*/ 4585073 w 14051279"/>
                <a:gd name="connsiteY1085" fmla="*/ 2761111 h 6858000"/>
                <a:gd name="connsiteX1086" fmla="*/ 4585073 w 14051279"/>
                <a:gd name="connsiteY1086" fmla="*/ 2271374 h 6858000"/>
                <a:gd name="connsiteX1087" fmla="*/ 4581537 w 14051279"/>
                <a:gd name="connsiteY1087" fmla="*/ 2261851 h 6858000"/>
                <a:gd name="connsiteX1088" fmla="*/ 4569565 w 14051279"/>
                <a:gd name="connsiteY1088" fmla="*/ 2255049 h 6858000"/>
                <a:gd name="connsiteX1089" fmla="*/ 4547527 w 14051279"/>
                <a:gd name="connsiteY1089" fmla="*/ 2250968 h 6858000"/>
                <a:gd name="connsiteX1090" fmla="*/ 4513245 w 14051279"/>
                <a:gd name="connsiteY1090" fmla="*/ 2249608 h 6858000"/>
                <a:gd name="connsiteX1091" fmla="*/ 5556605 w 14051279"/>
                <a:gd name="connsiteY1091" fmla="*/ 2241445 h 6858000"/>
                <a:gd name="connsiteX1092" fmla="*/ 5424103 w 14051279"/>
                <a:gd name="connsiteY1092" fmla="*/ 2265932 h 6858000"/>
                <a:gd name="connsiteX1093" fmla="*/ 5320987 w 14051279"/>
                <a:gd name="connsiteY1093" fmla="*/ 2337760 h 6858000"/>
                <a:gd name="connsiteX1094" fmla="*/ 5254056 w 14051279"/>
                <a:gd name="connsiteY1094" fmla="*/ 2454753 h 6858000"/>
                <a:gd name="connsiteX1095" fmla="*/ 5230113 w 14051279"/>
                <a:gd name="connsiteY1095" fmla="*/ 2614190 h 6858000"/>
                <a:gd name="connsiteX1096" fmla="*/ 5251879 w 14051279"/>
                <a:gd name="connsiteY1096" fmla="*/ 2768729 h 6858000"/>
                <a:gd name="connsiteX1097" fmla="*/ 5314457 w 14051279"/>
                <a:gd name="connsiteY1097" fmla="*/ 2879464 h 6858000"/>
                <a:gd name="connsiteX1098" fmla="*/ 5413493 w 14051279"/>
                <a:gd name="connsiteY1098" fmla="*/ 2946123 h 6858000"/>
                <a:gd name="connsiteX1099" fmla="*/ 5544089 w 14051279"/>
                <a:gd name="connsiteY1099" fmla="*/ 2968433 h 6858000"/>
                <a:gd name="connsiteX1100" fmla="*/ 5612925 w 14051279"/>
                <a:gd name="connsiteY1100" fmla="*/ 2962448 h 6858000"/>
                <a:gd name="connsiteX1101" fmla="*/ 5669517 w 14051279"/>
                <a:gd name="connsiteY1101" fmla="*/ 2947483 h 6858000"/>
                <a:gd name="connsiteX1102" fmla="*/ 5711416 w 14051279"/>
                <a:gd name="connsiteY1102" fmla="*/ 2928710 h 6858000"/>
                <a:gd name="connsiteX1103" fmla="*/ 5734543 w 14051279"/>
                <a:gd name="connsiteY1103" fmla="*/ 2912658 h 6858000"/>
                <a:gd name="connsiteX1104" fmla="*/ 5743249 w 14051279"/>
                <a:gd name="connsiteY1104" fmla="*/ 2901503 h 6858000"/>
                <a:gd name="connsiteX1105" fmla="*/ 5747603 w 14051279"/>
                <a:gd name="connsiteY1105" fmla="*/ 2889803 h 6858000"/>
                <a:gd name="connsiteX1106" fmla="*/ 5750051 w 14051279"/>
                <a:gd name="connsiteY1106" fmla="*/ 2873479 h 6858000"/>
                <a:gd name="connsiteX1107" fmla="*/ 5750867 w 14051279"/>
                <a:gd name="connsiteY1107" fmla="*/ 2850352 h 6858000"/>
                <a:gd name="connsiteX1108" fmla="*/ 5749779 w 14051279"/>
                <a:gd name="connsiteY1108" fmla="*/ 2819063 h 6858000"/>
                <a:gd name="connsiteX1109" fmla="*/ 5746514 w 14051279"/>
                <a:gd name="connsiteY1109" fmla="*/ 2800834 h 6858000"/>
                <a:gd name="connsiteX1110" fmla="*/ 5741073 w 14051279"/>
                <a:gd name="connsiteY1110" fmla="*/ 2792128 h 6858000"/>
                <a:gd name="connsiteX1111" fmla="*/ 5732366 w 14051279"/>
                <a:gd name="connsiteY1111" fmla="*/ 2789951 h 6858000"/>
                <a:gd name="connsiteX1112" fmla="*/ 5712505 w 14051279"/>
                <a:gd name="connsiteY1112" fmla="*/ 2798658 h 6858000"/>
                <a:gd name="connsiteX1113" fmla="*/ 5679855 w 14051279"/>
                <a:gd name="connsiteY1113" fmla="*/ 2818247 h 6858000"/>
                <a:gd name="connsiteX1114" fmla="*/ 5632242 w 14051279"/>
                <a:gd name="connsiteY1114" fmla="*/ 2838109 h 6858000"/>
                <a:gd name="connsiteX1115" fmla="*/ 5566399 w 14051279"/>
                <a:gd name="connsiteY1115" fmla="*/ 2847087 h 6858000"/>
                <a:gd name="connsiteX1116" fmla="*/ 5491035 w 14051279"/>
                <a:gd name="connsiteY1116" fmla="*/ 2832667 h 6858000"/>
                <a:gd name="connsiteX1117" fmla="*/ 5433898 w 14051279"/>
                <a:gd name="connsiteY1117" fmla="*/ 2788863 h 6858000"/>
                <a:gd name="connsiteX1118" fmla="*/ 5397440 w 14051279"/>
                <a:gd name="connsiteY1118" fmla="*/ 2714042 h 6858000"/>
                <a:gd name="connsiteX1119" fmla="*/ 5384653 w 14051279"/>
                <a:gd name="connsiteY1119" fmla="*/ 2606572 h 6858000"/>
                <a:gd name="connsiteX1120" fmla="*/ 5396624 w 14051279"/>
                <a:gd name="connsiteY1120" fmla="*/ 2504815 h 6858000"/>
                <a:gd name="connsiteX1121" fmla="*/ 5431722 w 14051279"/>
                <a:gd name="connsiteY1121" fmla="*/ 2427818 h 6858000"/>
                <a:gd name="connsiteX1122" fmla="*/ 5487769 w 14051279"/>
                <a:gd name="connsiteY1122" fmla="*/ 2378844 h 6858000"/>
                <a:gd name="connsiteX1123" fmla="*/ 5562591 w 14051279"/>
                <a:gd name="connsiteY1123" fmla="*/ 2361703 h 6858000"/>
                <a:gd name="connsiteX1124" fmla="*/ 5628161 w 14051279"/>
                <a:gd name="connsiteY1124" fmla="*/ 2371226 h 6858000"/>
                <a:gd name="connsiteX1125" fmla="*/ 5675502 w 14051279"/>
                <a:gd name="connsiteY1125" fmla="*/ 2392448 h 6858000"/>
                <a:gd name="connsiteX1126" fmla="*/ 5707879 w 14051279"/>
                <a:gd name="connsiteY1126" fmla="*/ 2413670 h 6858000"/>
                <a:gd name="connsiteX1127" fmla="*/ 5728557 w 14051279"/>
                <a:gd name="connsiteY1127" fmla="*/ 2423192 h 6858000"/>
                <a:gd name="connsiteX1128" fmla="*/ 5737263 w 14051279"/>
                <a:gd name="connsiteY1128" fmla="*/ 2419927 h 6858000"/>
                <a:gd name="connsiteX1129" fmla="*/ 5743793 w 14051279"/>
                <a:gd name="connsiteY1129" fmla="*/ 2409588 h 6858000"/>
                <a:gd name="connsiteX1130" fmla="*/ 5747603 w 14051279"/>
                <a:gd name="connsiteY1130" fmla="*/ 2391087 h 6858000"/>
                <a:gd name="connsiteX1131" fmla="*/ 5748691 w 14051279"/>
                <a:gd name="connsiteY1131" fmla="*/ 2363336 h 6858000"/>
                <a:gd name="connsiteX1132" fmla="*/ 5747875 w 14051279"/>
                <a:gd name="connsiteY1132" fmla="*/ 2337760 h 6858000"/>
                <a:gd name="connsiteX1133" fmla="*/ 5745426 w 14051279"/>
                <a:gd name="connsiteY1133" fmla="*/ 2319803 h 6858000"/>
                <a:gd name="connsiteX1134" fmla="*/ 5741073 w 14051279"/>
                <a:gd name="connsiteY1134" fmla="*/ 2307288 h 6858000"/>
                <a:gd name="connsiteX1135" fmla="*/ 5731006 w 14051279"/>
                <a:gd name="connsiteY1135" fmla="*/ 2295044 h 6858000"/>
                <a:gd name="connsiteX1136" fmla="*/ 5705159 w 14051279"/>
                <a:gd name="connsiteY1136" fmla="*/ 2277359 h 6858000"/>
                <a:gd name="connsiteX1137" fmla="*/ 5663531 w 14051279"/>
                <a:gd name="connsiteY1137" fmla="*/ 2259130 h 6858000"/>
                <a:gd name="connsiteX1138" fmla="*/ 5613197 w 14051279"/>
                <a:gd name="connsiteY1138" fmla="*/ 2246343 h 6858000"/>
                <a:gd name="connsiteX1139" fmla="*/ 5556605 w 14051279"/>
                <a:gd name="connsiteY1139" fmla="*/ 2241445 h 6858000"/>
                <a:gd name="connsiteX1140" fmla="*/ 3932453 w 14051279"/>
                <a:gd name="connsiteY1140" fmla="*/ 2240357 h 6858000"/>
                <a:gd name="connsiteX1141" fmla="*/ 3785259 w 14051279"/>
                <a:gd name="connsiteY1141" fmla="*/ 2265932 h 6858000"/>
                <a:gd name="connsiteX1142" fmla="*/ 3678878 w 14051279"/>
                <a:gd name="connsiteY1142" fmla="*/ 2339393 h 6858000"/>
                <a:gd name="connsiteX1143" fmla="*/ 3614123 w 14051279"/>
                <a:gd name="connsiteY1143" fmla="*/ 2455569 h 6858000"/>
                <a:gd name="connsiteX1144" fmla="*/ 3592357 w 14051279"/>
                <a:gd name="connsiteY1144" fmla="*/ 2609293 h 6858000"/>
                <a:gd name="connsiteX1145" fmla="*/ 3612763 w 14051279"/>
                <a:gd name="connsiteY1145" fmla="*/ 2770362 h 6858000"/>
                <a:gd name="connsiteX1146" fmla="*/ 3673980 w 14051279"/>
                <a:gd name="connsiteY1146" fmla="*/ 2882457 h 6858000"/>
                <a:gd name="connsiteX1147" fmla="*/ 3776009 w 14051279"/>
                <a:gd name="connsiteY1147" fmla="*/ 2948028 h 6858000"/>
                <a:gd name="connsiteX1148" fmla="*/ 3919393 w 14051279"/>
                <a:gd name="connsiteY1148" fmla="*/ 2969522 h 6858000"/>
                <a:gd name="connsiteX1149" fmla="*/ 4066042 w 14051279"/>
                <a:gd name="connsiteY1149" fmla="*/ 2944219 h 6858000"/>
                <a:gd name="connsiteX1150" fmla="*/ 4172424 w 14051279"/>
                <a:gd name="connsiteY1150" fmla="*/ 2870758 h 6858000"/>
                <a:gd name="connsiteX1151" fmla="*/ 4237179 w 14051279"/>
                <a:gd name="connsiteY1151" fmla="*/ 2753493 h 6858000"/>
                <a:gd name="connsiteX1152" fmla="*/ 4258945 w 14051279"/>
                <a:gd name="connsiteY1152" fmla="*/ 2596777 h 6858000"/>
                <a:gd name="connsiteX1153" fmla="*/ 4237995 w 14051279"/>
                <a:gd name="connsiteY1153" fmla="*/ 2438157 h 6858000"/>
                <a:gd name="connsiteX1154" fmla="*/ 4175961 w 14051279"/>
                <a:gd name="connsiteY1154" fmla="*/ 2326877 h 6858000"/>
                <a:gd name="connsiteX1155" fmla="*/ 4073661 w 14051279"/>
                <a:gd name="connsiteY1155" fmla="*/ 2261579 h 6858000"/>
                <a:gd name="connsiteX1156" fmla="*/ 3932453 w 14051279"/>
                <a:gd name="connsiteY1156" fmla="*/ 2240357 h 6858000"/>
                <a:gd name="connsiteX1157" fmla="*/ 4211957 w 14051279"/>
                <a:gd name="connsiteY1157" fmla="*/ 1044254 h 6858000"/>
                <a:gd name="connsiteX1158" fmla="*/ 4212501 w 14051279"/>
                <a:gd name="connsiteY1158" fmla="*/ 1044254 h 6858000"/>
                <a:gd name="connsiteX1159" fmla="*/ 4312081 w 14051279"/>
                <a:gd name="connsiteY1159" fmla="*/ 1343538 h 6858000"/>
                <a:gd name="connsiteX1160" fmla="*/ 4112377 w 14051279"/>
                <a:gd name="connsiteY1160" fmla="*/ 1343538 h 6858000"/>
                <a:gd name="connsiteX1161" fmla="*/ 2458320 w 14051279"/>
                <a:gd name="connsiteY1161" fmla="*/ 909848 h 6858000"/>
                <a:gd name="connsiteX1162" fmla="*/ 2428119 w 14051279"/>
                <a:gd name="connsiteY1162" fmla="*/ 920459 h 6858000"/>
                <a:gd name="connsiteX1163" fmla="*/ 2415877 w 14051279"/>
                <a:gd name="connsiteY1163" fmla="*/ 955013 h 6858000"/>
                <a:gd name="connsiteX1164" fmla="*/ 2415877 w 14051279"/>
                <a:gd name="connsiteY1164" fmla="*/ 1593304 h 6858000"/>
                <a:gd name="connsiteX1165" fmla="*/ 2419413 w 14051279"/>
                <a:gd name="connsiteY1165" fmla="*/ 1603643 h 6858000"/>
                <a:gd name="connsiteX1166" fmla="*/ 2431112 w 14051279"/>
                <a:gd name="connsiteY1166" fmla="*/ 1610989 h 6858000"/>
                <a:gd name="connsiteX1167" fmla="*/ 2453150 w 14051279"/>
                <a:gd name="connsiteY1167" fmla="*/ 1615614 h 6858000"/>
                <a:gd name="connsiteX1168" fmla="*/ 2487704 w 14051279"/>
                <a:gd name="connsiteY1168" fmla="*/ 1617247 h 6858000"/>
                <a:gd name="connsiteX1169" fmla="*/ 2522530 w 14051279"/>
                <a:gd name="connsiteY1169" fmla="*/ 1615614 h 6858000"/>
                <a:gd name="connsiteX1170" fmla="*/ 2544568 w 14051279"/>
                <a:gd name="connsiteY1170" fmla="*/ 1610989 h 6858000"/>
                <a:gd name="connsiteX1171" fmla="*/ 2556268 w 14051279"/>
                <a:gd name="connsiteY1171" fmla="*/ 1603643 h 6858000"/>
                <a:gd name="connsiteX1172" fmla="*/ 2559532 w 14051279"/>
                <a:gd name="connsiteY1172" fmla="*/ 1593304 h 6858000"/>
                <a:gd name="connsiteX1173" fmla="*/ 2559532 w 14051279"/>
                <a:gd name="connsiteY1173" fmla="*/ 1331022 h 6858000"/>
                <a:gd name="connsiteX1174" fmla="*/ 2775561 w 14051279"/>
                <a:gd name="connsiteY1174" fmla="*/ 1331022 h 6858000"/>
                <a:gd name="connsiteX1175" fmla="*/ 2784267 w 14051279"/>
                <a:gd name="connsiteY1175" fmla="*/ 1328029 h 6858000"/>
                <a:gd name="connsiteX1176" fmla="*/ 2791069 w 14051279"/>
                <a:gd name="connsiteY1176" fmla="*/ 1317962 h 6858000"/>
                <a:gd name="connsiteX1177" fmla="*/ 2795422 w 14051279"/>
                <a:gd name="connsiteY1177" fmla="*/ 1300005 h 6858000"/>
                <a:gd name="connsiteX1178" fmla="*/ 2796783 w 14051279"/>
                <a:gd name="connsiteY1178" fmla="*/ 1272798 h 6858000"/>
                <a:gd name="connsiteX1179" fmla="*/ 2795422 w 14051279"/>
                <a:gd name="connsiteY1179" fmla="*/ 1245590 h 6858000"/>
                <a:gd name="connsiteX1180" fmla="*/ 2791069 w 14051279"/>
                <a:gd name="connsiteY1180" fmla="*/ 1228177 h 6858000"/>
                <a:gd name="connsiteX1181" fmla="*/ 2784267 w 14051279"/>
                <a:gd name="connsiteY1181" fmla="*/ 1218927 h 6858000"/>
                <a:gd name="connsiteX1182" fmla="*/ 2775561 w 14051279"/>
                <a:gd name="connsiteY1182" fmla="*/ 1216206 h 6858000"/>
                <a:gd name="connsiteX1183" fmla="*/ 2559532 w 14051279"/>
                <a:gd name="connsiteY1183" fmla="*/ 1216206 h 6858000"/>
                <a:gd name="connsiteX1184" fmla="*/ 2559532 w 14051279"/>
                <a:gd name="connsiteY1184" fmla="*/ 1026841 h 6858000"/>
                <a:gd name="connsiteX1185" fmla="*/ 2789709 w 14051279"/>
                <a:gd name="connsiteY1185" fmla="*/ 1026841 h 6858000"/>
                <a:gd name="connsiteX1186" fmla="*/ 2798415 w 14051279"/>
                <a:gd name="connsiteY1186" fmla="*/ 1023576 h 6858000"/>
                <a:gd name="connsiteX1187" fmla="*/ 2805217 w 14051279"/>
                <a:gd name="connsiteY1187" fmla="*/ 1013781 h 6858000"/>
                <a:gd name="connsiteX1188" fmla="*/ 2809570 w 14051279"/>
                <a:gd name="connsiteY1188" fmla="*/ 996096 h 6858000"/>
                <a:gd name="connsiteX1189" fmla="*/ 2810931 w 14051279"/>
                <a:gd name="connsiteY1189" fmla="*/ 968616 h 6858000"/>
                <a:gd name="connsiteX1190" fmla="*/ 2809570 w 14051279"/>
                <a:gd name="connsiteY1190" fmla="*/ 940865 h 6858000"/>
                <a:gd name="connsiteX1191" fmla="*/ 2805217 w 14051279"/>
                <a:gd name="connsiteY1191" fmla="*/ 922635 h 6858000"/>
                <a:gd name="connsiteX1192" fmla="*/ 2798415 w 14051279"/>
                <a:gd name="connsiteY1192" fmla="*/ 912841 h 6858000"/>
                <a:gd name="connsiteX1193" fmla="*/ 2789709 w 14051279"/>
                <a:gd name="connsiteY1193" fmla="*/ 909848 h 6858000"/>
                <a:gd name="connsiteX1194" fmla="*/ 3743534 w 14051279"/>
                <a:gd name="connsiteY1194" fmla="*/ 907671 h 6858000"/>
                <a:gd name="connsiteX1195" fmla="*/ 3711429 w 14051279"/>
                <a:gd name="connsiteY1195" fmla="*/ 909032 h 6858000"/>
                <a:gd name="connsiteX1196" fmla="*/ 3691295 w 14051279"/>
                <a:gd name="connsiteY1196" fmla="*/ 913657 h 6858000"/>
                <a:gd name="connsiteX1197" fmla="*/ 3680412 w 14051279"/>
                <a:gd name="connsiteY1197" fmla="*/ 921275 h 6858000"/>
                <a:gd name="connsiteX1198" fmla="*/ 3677147 w 14051279"/>
                <a:gd name="connsiteY1198" fmla="*/ 931070 h 6858000"/>
                <a:gd name="connsiteX1199" fmla="*/ 3677147 w 14051279"/>
                <a:gd name="connsiteY1199" fmla="*/ 1261371 h 6858000"/>
                <a:gd name="connsiteX1200" fmla="*/ 3677964 w 14051279"/>
                <a:gd name="connsiteY1200" fmla="*/ 1340273 h 6858000"/>
                <a:gd name="connsiteX1201" fmla="*/ 3680412 w 14051279"/>
                <a:gd name="connsiteY1201" fmla="*/ 1419719 h 6858000"/>
                <a:gd name="connsiteX1202" fmla="*/ 3679868 w 14051279"/>
                <a:gd name="connsiteY1202" fmla="*/ 1419719 h 6858000"/>
                <a:gd name="connsiteX1203" fmla="*/ 3659735 w 14051279"/>
                <a:gd name="connsiteY1203" fmla="*/ 1376187 h 6858000"/>
                <a:gd name="connsiteX1204" fmla="*/ 3638513 w 14051279"/>
                <a:gd name="connsiteY1204" fmla="*/ 1331838 h 6858000"/>
                <a:gd name="connsiteX1205" fmla="*/ 3615930 w 14051279"/>
                <a:gd name="connsiteY1205" fmla="*/ 1286674 h 6858000"/>
                <a:gd name="connsiteX1206" fmla="*/ 3592260 w 14051279"/>
                <a:gd name="connsiteY1206" fmla="*/ 1240692 h 6858000"/>
                <a:gd name="connsiteX1207" fmla="*/ 3455133 w 14051279"/>
                <a:gd name="connsiteY1207" fmla="*/ 983308 h 6858000"/>
                <a:gd name="connsiteX1208" fmla="*/ 3434999 w 14051279"/>
                <a:gd name="connsiteY1208" fmla="*/ 947666 h 6858000"/>
                <a:gd name="connsiteX1209" fmla="*/ 3414050 w 14051279"/>
                <a:gd name="connsiteY1209" fmla="*/ 925084 h 6858000"/>
                <a:gd name="connsiteX1210" fmla="*/ 3388747 w 14051279"/>
                <a:gd name="connsiteY1210" fmla="*/ 913385 h 6858000"/>
                <a:gd name="connsiteX1211" fmla="*/ 3353921 w 14051279"/>
                <a:gd name="connsiteY1211" fmla="*/ 909848 h 6858000"/>
                <a:gd name="connsiteX1212" fmla="*/ 3277195 w 14051279"/>
                <a:gd name="connsiteY1212" fmla="*/ 909848 h 6858000"/>
                <a:gd name="connsiteX1213" fmla="*/ 3240465 w 14051279"/>
                <a:gd name="connsiteY1213" fmla="*/ 922635 h 6858000"/>
                <a:gd name="connsiteX1214" fmla="*/ 3225501 w 14051279"/>
                <a:gd name="connsiteY1214" fmla="*/ 960998 h 6858000"/>
                <a:gd name="connsiteX1215" fmla="*/ 3225501 w 14051279"/>
                <a:gd name="connsiteY1215" fmla="*/ 1593848 h 6858000"/>
                <a:gd name="connsiteX1216" fmla="*/ 3228221 w 14051279"/>
                <a:gd name="connsiteY1216" fmla="*/ 1603643 h 6858000"/>
                <a:gd name="connsiteX1217" fmla="*/ 3238016 w 14051279"/>
                <a:gd name="connsiteY1217" fmla="*/ 1610989 h 6858000"/>
                <a:gd name="connsiteX1218" fmla="*/ 3257606 w 14051279"/>
                <a:gd name="connsiteY1218" fmla="*/ 1615614 h 6858000"/>
                <a:gd name="connsiteX1219" fmla="*/ 3289167 w 14051279"/>
                <a:gd name="connsiteY1219" fmla="*/ 1617247 h 6858000"/>
                <a:gd name="connsiteX1220" fmla="*/ 3321271 w 14051279"/>
                <a:gd name="connsiteY1220" fmla="*/ 1615614 h 6858000"/>
                <a:gd name="connsiteX1221" fmla="*/ 3341133 w 14051279"/>
                <a:gd name="connsiteY1221" fmla="*/ 1610989 h 6858000"/>
                <a:gd name="connsiteX1222" fmla="*/ 3351472 w 14051279"/>
                <a:gd name="connsiteY1222" fmla="*/ 1603643 h 6858000"/>
                <a:gd name="connsiteX1223" fmla="*/ 3354465 w 14051279"/>
                <a:gd name="connsiteY1223" fmla="*/ 1593848 h 6858000"/>
                <a:gd name="connsiteX1224" fmla="*/ 3354465 w 14051279"/>
                <a:gd name="connsiteY1224" fmla="*/ 1225456 h 6858000"/>
                <a:gd name="connsiteX1225" fmla="*/ 3353377 w 14051279"/>
                <a:gd name="connsiteY1225" fmla="*/ 1145194 h 6858000"/>
                <a:gd name="connsiteX1226" fmla="*/ 3350112 w 14051279"/>
                <a:gd name="connsiteY1226" fmla="*/ 1067108 h 6858000"/>
                <a:gd name="connsiteX1227" fmla="*/ 3351200 w 14051279"/>
                <a:gd name="connsiteY1227" fmla="*/ 1067108 h 6858000"/>
                <a:gd name="connsiteX1228" fmla="*/ 3379496 w 14051279"/>
                <a:gd name="connsiteY1228" fmla="*/ 1133222 h 6858000"/>
                <a:gd name="connsiteX1229" fmla="*/ 3410513 w 14051279"/>
                <a:gd name="connsiteY1229" fmla="*/ 1196616 h 6858000"/>
                <a:gd name="connsiteX1230" fmla="*/ 3585730 w 14051279"/>
                <a:gd name="connsiteY1230" fmla="*/ 1525829 h 6858000"/>
                <a:gd name="connsiteX1231" fmla="*/ 3610217 w 14051279"/>
                <a:gd name="connsiteY1231" fmla="*/ 1570177 h 6858000"/>
                <a:gd name="connsiteX1232" fmla="*/ 3632799 w 14051279"/>
                <a:gd name="connsiteY1232" fmla="*/ 1597385 h 6858000"/>
                <a:gd name="connsiteX1233" fmla="*/ 3658374 w 14051279"/>
                <a:gd name="connsiteY1233" fmla="*/ 1611261 h 6858000"/>
                <a:gd name="connsiteX1234" fmla="*/ 3691295 w 14051279"/>
                <a:gd name="connsiteY1234" fmla="*/ 1615070 h 6858000"/>
                <a:gd name="connsiteX1235" fmla="*/ 3752241 w 14051279"/>
                <a:gd name="connsiteY1235" fmla="*/ 1615070 h 6858000"/>
                <a:gd name="connsiteX1236" fmla="*/ 3772646 w 14051279"/>
                <a:gd name="connsiteY1236" fmla="*/ 1612077 h 6858000"/>
                <a:gd name="connsiteX1237" fmla="*/ 3790059 w 14051279"/>
                <a:gd name="connsiteY1237" fmla="*/ 1602554 h 6858000"/>
                <a:gd name="connsiteX1238" fmla="*/ 3801759 w 14051279"/>
                <a:gd name="connsiteY1238" fmla="*/ 1586230 h 6858000"/>
                <a:gd name="connsiteX1239" fmla="*/ 3806112 w 14051279"/>
                <a:gd name="connsiteY1239" fmla="*/ 1563919 h 6858000"/>
                <a:gd name="connsiteX1240" fmla="*/ 3806112 w 14051279"/>
                <a:gd name="connsiteY1240" fmla="*/ 931070 h 6858000"/>
                <a:gd name="connsiteX1241" fmla="*/ 3803391 w 14051279"/>
                <a:gd name="connsiteY1241" fmla="*/ 921275 h 6858000"/>
                <a:gd name="connsiteX1242" fmla="*/ 3793868 w 14051279"/>
                <a:gd name="connsiteY1242" fmla="*/ 913657 h 6858000"/>
                <a:gd name="connsiteX1243" fmla="*/ 3774551 w 14051279"/>
                <a:gd name="connsiteY1243" fmla="*/ 909032 h 6858000"/>
                <a:gd name="connsiteX1244" fmla="*/ 3743534 w 14051279"/>
                <a:gd name="connsiteY1244" fmla="*/ 907671 h 6858000"/>
                <a:gd name="connsiteX1245" fmla="*/ 4707029 w 14051279"/>
                <a:gd name="connsiteY1245" fmla="*/ 906583 h 6858000"/>
                <a:gd name="connsiteX1246" fmla="*/ 4672475 w 14051279"/>
                <a:gd name="connsiteY1246" fmla="*/ 908215 h 6858000"/>
                <a:gd name="connsiteX1247" fmla="*/ 4650437 w 14051279"/>
                <a:gd name="connsiteY1247" fmla="*/ 912568 h 6858000"/>
                <a:gd name="connsiteX1248" fmla="*/ 4638737 w 14051279"/>
                <a:gd name="connsiteY1248" fmla="*/ 919643 h 6858000"/>
                <a:gd name="connsiteX1249" fmla="*/ 4635201 w 14051279"/>
                <a:gd name="connsiteY1249" fmla="*/ 929437 h 6858000"/>
                <a:gd name="connsiteX1250" fmla="*/ 4635201 w 14051279"/>
                <a:gd name="connsiteY1250" fmla="*/ 1568817 h 6858000"/>
                <a:gd name="connsiteX1251" fmla="*/ 4647444 w 14051279"/>
                <a:gd name="connsiteY1251" fmla="*/ 1603371 h 6858000"/>
                <a:gd name="connsiteX1252" fmla="*/ 4677645 w 14051279"/>
                <a:gd name="connsiteY1252" fmla="*/ 1613982 h 6858000"/>
                <a:gd name="connsiteX1253" fmla="*/ 5000327 w 14051279"/>
                <a:gd name="connsiteY1253" fmla="*/ 1613982 h 6858000"/>
                <a:gd name="connsiteX1254" fmla="*/ 5009850 w 14051279"/>
                <a:gd name="connsiteY1254" fmla="*/ 1610717 h 6858000"/>
                <a:gd name="connsiteX1255" fmla="*/ 5016652 w 14051279"/>
                <a:gd name="connsiteY1255" fmla="*/ 1600106 h 6858000"/>
                <a:gd name="connsiteX1256" fmla="*/ 5020733 w 14051279"/>
                <a:gd name="connsiteY1256" fmla="*/ 1581605 h 6858000"/>
                <a:gd name="connsiteX1257" fmla="*/ 5022093 w 14051279"/>
                <a:gd name="connsiteY1257" fmla="*/ 1554125 h 6858000"/>
                <a:gd name="connsiteX1258" fmla="*/ 5020733 w 14051279"/>
                <a:gd name="connsiteY1258" fmla="*/ 1526645 h 6858000"/>
                <a:gd name="connsiteX1259" fmla="*/ 5016652 w 14051279"/>
                <a:gd name="connsiteY1259" fmla="*/ 1508688 h 6858000"/>
                <a:gd name="connsiteX1260" fmla="*/ 5009850 w 14051279"/>
                <a:gd name="connsiteY1260" fmla="*/ 1498893 h 6858000"/>
                <a:gd name="connsiteX1261" fmla="*/ 5000327 w 14051279"/>
                <a:gd name="connsiteY1261" fmla="*/ 1495900 h 6858000"/>
                <a:gd name="connsiteX1262" fmla="*/ 4778857 w 14051279"/>
                <a:gd name="connsiteY1262" fmla="*/ 1495900 h 6858000"/>
                <a:gd name="connsiteX1263" fmla="*/ 4778857 w 14051279"/>
                <a:gd name="connsiteY1263" fmla="*/ 929437 h 6858000"/>
                <a:gd name="connsiteX1264" fmla="*/ 4775320 w 14051279"/>
                <a:gd name="connsiteY1264" fmla="*/ 919643 h 6858000"/>
                <a:gd name="connsiteX1265" fmla="*/ 4763621 w 14051279"/>
                <a:gd name="connsiteY1265" fmla="*/ 912568 h 6858000"/>
                <a:gd name="connsiteX1266" fmla="*/ 4741855 w 14051279"/>
                <a:gd name="connsiteY1266" fmla="*/ 908215 h 6858000"/>
                <a:gd name="connsiteX1267" fmla="*/ 4707029 w 14051279"/>
                <a:gd name="connsiteY1267" fmla="*/ 906583 h 6858000"/>
                <a:gd name="connsiteX1268" fmla="*/ 4214133 w 14051279"/>
                <a:gd name="connsiteY1268" fmla="*/ 906583 h 6858000"/>
                <a:gd name="connsiteX1269" fmla="*/ 4169513 w 14051279"/>
                <a:gd name="connsiteY1269" fmla="*/ 907399 h 6858000"/>
                <a:gd name="connsiteX1270" fmla="*/ 4143121 w 14051279"/>
                <a:gd name="connsiteY1270" fmla="*/ 911208 h 6858000"/>
                <a:gd name="connsiteX1271" fmla="*/ 4129245 w 14051279"/>
                <a:gd name="connsiteY1271" fmla="*/ 919914 h 6858000"/>
                <a:gd name="connsiteX1272" fmla="*/ 4121627 w 14051279"/>
                <a:gd name="connsiteY1272" fmla="*/ 934879 h 6858000"/>
                <a:gd name="connsiteX1273" fmla="*/ 3904510 w 14051279"/>
                <a:gd name="connsiteY1273" fmla="*/ 1559566 h 6858000"/>
                <a:gd name="connsiteX1274" fmla="*/ 3896348 w 14051279"/>
                <a:gd name="connsiteY1274" fmla="*/ 1590039 h 6858000"/>
                <a:gd name="connsiteX1275" fmla="*/ 3900157 w 14051279"/>
                <a:gd name="connsiteY1275" fmla="*/ 1607724 h 6858000"/>
                <a:gd name="connsiteX1276" fmla="*/ 3919747 w 14051279"/>
                <a:gd name="connsiteY1276" fmla="*/ 1615614 h 6858000"/>
                <a:gd name="connsiteX1277" fmla="*/ 3958926 w 14051279"/>
                <a:gd name="connsiteY1277" fmla="*/ 1617247 h 6858000"/>
                <a:gd name="connsiteX1278" fmla="*/ 3996744 w 14051279"/>
                <a:gd name="connsiteY1278" fmla="*/ 1616158 h 6858000"/>
                <a:gd name="connsiteX1279" fmla="*/ 4019055 w 14051279"/>
                <a:gd name="connsiteY1279" fmla="*/ 1612077 h 6858000"/>
                <a:gd name="connsiteX1280" fmla="*/ 4030482 w 14051279"/>
                <a:gd name="connsiteY1280" fmla="*/ 1603915 h 6858000"/>
                <a:gd name="connsiteX1281" fmla="*/ 4036195 w 14051279"/>
                <a:gd name="connsiteY1281" fmla="*/ 1591127 h 6858000"/>
                <a:gd name="connsiteX1282" fmla="*/ 4080816 w 14051279"/>
                <a:gd name="connsiteY1282" fmla="*/ 1453457 h 6858000"/>
                <a:gd name="connsiteX1283" fmla="*/ 4345274 w 14051279"/>
                <a:gd name="connsiteY1283" fmla="*/ 1453457 h 6858000"/>
                <a:gd name="connsiteX1284" fmla="*/ 4392615 w 14051279"/>
                <a:gd name="connsiteY1284" fmla="*/ 1594936 h 6858000"/>
                <a:gd name="connsiteX1285" fmla="*/ 4398057 w 14051279"/>
                <a:gd name="connsiteY1285" fmla="*/ 1606363 h 6858000"/>
                <a:gd name="connsiteX1286" fmla="*/ 4409484 w 14051279"/>
                <a:gd name="connsiteY1286" fmla="*/ 1613165 h 6858000"/>
                <a:gd name="connsiteX1287" fmla="*/ 4433155 w 14051279"/>
                <a:gd name="connsiteY1287" fmla="*/ 1616430 h 6858000"/>
                <a:gd name="connsiteX1288" fmla="*/ 4476415 w 14051279"/>
                <a:gd name="connsiteY1288" fmla="*/ 1617247 h 6858000"/>
                <a:gd name="connsiteX1289" fmla="*/ 4518315 w 14051279"/>
                <a:gd name="connsiteY1289" fmla="*/ 1615886 h 6858000"/>
                <a:gd name="connsiteX1290" fmla="*/ 4539537 w 14051279"/>
                <a:gd name="connsiteY1290" fmla="*/ 1608812 h 6858000"/>
                <a:gd name="connsiteX1291" fmla="*/ 4543890 w 14051279"/>
                <a:gd name="connsiteY1291" fmla="*/ 1591671 h 6858000"/>
                <a:gd name="connsiteX1292" fmla="*/ 4535727 w 14051279"/>
                <a:gd name="connsiteY1292" fmla="*/ 1560655 h 6858000"/>
                <a:gd name="connsiteX1293" fmla="*/ 4318067 w 14051279"/>
                <a:gd name="connsiteY1293" fmla="*/ 936511 h 6858000"/>
                <a:gd name="connsiteX1294" fmla="*/ 4310176 w 14051279"/>
                <a:gd name="connsiteY1294" fmla="*/ 920187 h 6858000"/>
                <a:gd name="connsiteX1295" fmla="*/ 4294940 w 14051279"/>
                <a:gd name="connsiteY1295" fmla="*/ 911208 h 6858000"/>
                <a:gd name="connsiteX1296" fmla="*/ 4265284 w 14051279"/>
                <a:gd name="connsiteY1296" fmla="*/ 907399 h 6858000"/>
                <a:gd name="connsiteX1297" fmla="*/ 4214133 w 14051279"/>
                <a:gd name="connsiteY1297" fmla="*/ 906583 h 6858000"/>
                <a:gd name="connsiteX1298" fmla="*/ 3002054 w 14051279"/>
                <a:gd name="connsiteY1298" fmla="*/ 906583 h 6858000"/>
                <a:gd name="connsiteX1299" fmla="*/ 2967772 w 14051279"/>
                <a:gd name="connsiteY1299" fmla="*/ 908215 h 6858000"/>
                <a:gd name="connsiteX1300" fmla="*/ 2945734 w 14051279"/>
                <a:gd name="connsiteY1300" fmla="*/ 912568 h 6858000"/>
                <a:gd name="connsiteX1301" fmla="*/ 2933763 w 14051279"/>
                <a:gd name="connsiteY1301" fmla="*/ 919643 h 6858000"/>
                <a:gd name="connsiteX1302" fmla="*/ 2930226 w 14051279"/>
                <a:gd name="connsiteY1302" fmla="*/ 929437 h 6858000"/>
                <a:gd name="connsiteX1303" fmla="*/ 2930226 w 14051279"/>
                <a:gd name="connsiteY1303" fmla="*/ 1594392 h 6858000"/>
                <a:gd name="connsiteX1304" fmla="*/ 2933763 w 14051279"/>
                <a:gd name="connsiteY1304" fmla="*/ 1604187 h 6858000"/>
                <a:gd name="connsiteX1305" fmla="*/ 2945462 w 14051279"/>
                <a:gd name="connsiteY1305" fmla="*/ 1611261 h 6858000"/>
                <a:gd name="connsiteX1306" fmla="*/ 2967500 w 14051279"/>
                <a:gd name="connsiteY1306" fmla="*/ 1615614 h 6858000"/>
                <a:gd name="connsiteX1307" fmla="*/ 3002054 w 14051279"/>
                <a:gd name="connsiteY1307" fmla="*/ 1617247 h 6858000"/>
                <a:gd name="connsiteX1308" fmla="*/ 3036880 w 14051279"/>
                <a:gd name="connsiteY1308" fmla="*/ 1615614 h 6858000"/>
                <a:gd name="connsiteX1309" fmla="*/ 3058646 w 14051279"/>
                <a:gd name="connsiteY1309" fmla="*/ 1611261 h 6858000"/>
                <a:gd name="connsiteX1310" fmla="*/ 3070345 w 14051279"/>
                <a:gd name="connsiteY1310" fmla="*/ 1604187 h 6858000"/>
                <a:gd name="connsiteX1311" fmla="*/ 3073882 w 14051279"/>
                <a:gd name="connsiteY1311" fmla="*/ 1594392 h 6858000"/>
                <a:gd name="connsiteX1312" fmla="*/ 3073882 w 14051279"/>
                <a:gd name="connsiteY1312" fmla="*/ 929437 h 6858000"/>
                <a:gd name="connsiteX1313" fmla="*/ 3070345 w 14051279"/>
                <a:gd name="connsiteY1313" fmla="*/ 919643 h 6858000"/>
                <a:gd name="connsiteX1314" fmla="*/ 3058646 w 14051279"/>
                <a:gd name="connsiteY1314" fmla="*/ 912568 h 6858000"/>
                <a:gd name="connsiteX1315" fmla="*/ 3036880 w 14051279"/>
                <a:gd name="connsiteY1315" fmla="*/ 908215 h 6858000"/>
                <a:gd name="connsiteX1316" fmla="*/ 3002054 w 14051279"/>
                <a:gd name="connsiteY1316" fmla="*/ 906583 h 6858000"/>
                <a:gd name="connsiteX1317" fmla="*/ 1859279 w 14051279"/>
                <a:gd name="connsiteY1317" fmla="*/ 0 h 6858000"/>
                <a:gd name="connsiteX1318" fmla="*/ 14051279 w 14051279"/>
                <a:gd name="connsiteY1318" fmla="*/ 0 h 6858000"/>
                <a:gd name="connsiteX1319" fmla="*/ 14051279 w 14051279"/>
                <a:gd name="connsiteY1319" fmla="*/ 6858000 h 6858000"/>
                <a:gd name="connsiteX1320" fmla="*/ 1859279 w 14051279"/>
                <a:gd name="connsiteY1320" fmla="*/ 6858000 h 6858000"/>
                <a:gd name="connsiteX1321" fmla="*/ 1859279 w 14051279"/>
                <a:gd name="connsiteY1321" fmla="*/ 4913585 h 6858000"/>
                <a:gd name="connsiteX1322" fmla="*/ 742292 w 14051279"/>
                <a:gd name="connsiteY1322" fmla="*/ 4913585 h 6858000"/>
                <a:gd name="connsiteX1323" fmla="*/ 0 w 14051279"/>
                <a:gd name="connsiteY1323" fmla="*/ 3429000 h 6858000"/>
                <a:gd name="connsiteX1324" fmla="*/ 742292 w 14051279"/>
                <a:gd name="connsiteY1324" fmla="*/ 1944415 h 6858000"/>
                <a:gd name="connsiteX1325" fmla="*/ 1859279 w 14051279"/>
                <a:gd name="connsiteY1325" fmla="*/ 1944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4051279" h="6858000">
                  <a:moveTo>
                    <a:pt x="4044981" y="5914333"/>
                  </a:moveTo>
                  <a:lnTo>
                    <a:pt x="4077128" y="5914333"/>
                  </a:lnTo>
                  <a:lnTo>
                    <a:pt x="4077128" y="5965232"/>
                  </a:lnTo>
                  <a:cubicBezTo>
                    <a:pt x="4066859" y="5976840"/>
                    <a:pt x="4056757" y="5985658"/>
                    <a:pt x="4046823" y="5991686"/>
                  </a:cubicBezTo>
                  <a:cubicBezTo>
                    <a:pt x="4036888" y="5997714"/>
                    <a:pt x="4026005" y="6000727"/>
                    <a:pt x="4014173" y="6000727"/>
                  </a:cubicBezTo>
                  <a:cubicBezTo>
                    <a:pt x="4000109" y="6000727"/>
                    <a:pt x="3989115" y="5997155"/>
                    <a:pt x="3981189" y="5990012"/>
                  </a:cubicBezTo>
                  <a:cubicBezTo>
                    <a:pt x="3973264" y="5982868"/>
                    <a:pt x="3969302" y="5973045"/>
                    <a:pt x="3969302" y="5960544"/>
                  </a:cubicBezTo>
                  <a:cubicBezTo>
                    <a:pt x="3969302" y="5953177"/>
                    <a:pt x="3970697" y="5946647"/>
                    <a:pt x="3973487" y="5940954"/>
                  </a:cubicBezTo>
                  <a:cubicBezTo>
                    <a:pt x="3976278" y="5935262"/>
                    <a:pt x="3980687" y="5930406"/>
                    <a:pt x="3986715" y="5926388"/>
                  </a:cubicBezTo>
                  <a:cubicBezTo>
                    <a:pt x="3992742" y="5922369"/>
                    <a:pt x="4000556" y="5919356"/>
                    <a:pt x="4010155" y="5917346"/>
                  </a:cubicBezTo>
                  <a:cubicBezTo>
                    <a:pt x="4019755" y="5915337"/>
                    <a:pt x="4031363" y="5914333"/>
                    <a:pt x="4044981" y="5914333"/>
                  </a:cubicBezTo>
                  <a:close/>
                  <a:moveTo>
                    <a:pt x="3483006" y="5914333"/>
                  </a:moveTo>
                  <a:lnTo>
                    <a:pt x="3515153" y="5914333"/>
                  </a:lnTo>
                  <a:lnTo>
                    <a:pt x="3515153" y="5965232"/>
                  </a:lnTo>
                  <a:cubicBezTo>
                    <a:pt x="3504883" y="5976840"/>
                    <a:pt x="3494782" y="5985658"/>
                    <a:pt x="3484848" y="5991686"/>
                  </a:cubicBezTo>
                  <a:cubicBezTo>
                    <a:pt x="3474913" y="5997714"/>
                    <a:pt x="3464030" y="6000727"/>
                    <a:pt x="3452198" y="6000727"/>
                  </a:cubicBezTo>
                  <a:cubicBezTo>
                    <a:pt x="3438134" y="6000727"/>
                    <a:pt x="3427139" y="5997155"/>
                    <a:pt x="3419214" y="5990012"/>
                  </a:cubicBezTo>
                  <a:cubicBezTo>
                    <a:pt x="3411289" y="5982868"/>
                    <a:pt x="3407327" y="5973045"/>
                    <a:pt x="3407327" y="5960544"/>
                  </a:cubicBezTo>
                  <a:cubicBezTo>
                    <a:pt x="3407327" y="5953177"/>
                    <a:pt x="3408722" y="5946647"/>
                    <a:pt x="3411512" y="5940954"/>
                  </a:cubicBezTo>
                  <a:cubicBezTo>
                    <a:pt x="3414303" y="5935262"/>
                    <a:pt x="3418712" y="5930406"/>
                    <a:pt x="3424739" y="5926388"/>
                  </a:cubicBezTo>
                  <a:cubicBezTo>
                    <a:pt x="3430767" y="5922369"/>
                    <a:pt x="3438581" y="5919356"/>
                    <a:pt x="3448180" y="5917346"/>
                  </a:cubicBezTo>
                  <a:cubicBezTo>
                    <a:pt x="3457779" y="5915337"/>
                    <a:pt x="3469388" y="5914333"/>
                    <a:pt x="3483006" y="5914333"/>
                  </a:cubicBezTo>
                  <a:close/>
                  <a:moveTo>
                    <a:pt x="5197655" y="5794786"/>
                  </a:moveTo>
                  <a:cubicBezTo>
                    <a:pt x="5209710" y="5794786"/>
                    <a:pt x="5221263" y="5798805"/>
                    <a:pt x="5232313" y="5806841"/>
                  </a:cubicBezTo>
                  <a:cubicBezTo>
                    <a:pt x="5243363" y="5814878"/>
                    <a:pt x="5254916" y="5826487"/>
                    <a:pt x="5266971" y="5841667"/>
                  </a:cubicBezTo>
                  <a:lnTo>
                    <a:pt x="5266971" y="5940787"/>
                  </a:lnTo>
                  <a:cubicBezTo>
                    <a:pt x="5259827" y="5949716"/>
                    <a:pt x="5253242" y="5957251"/>
                    <a:pt x="5247215" y="5963390"/>
                  </a:cubicBezTo>
                  <a:cubicBezTo>
                    <a:pt x="5241187" y="5969529"/>
                    <a:pt x="5235327" y="5974496"/>
                    <a:pt x="5229634" y="5978291"/>
                  </a:cubicBezTo>
                  <a:cubicBezTo>
                    <a:pt x="5223941" y="5982087"/>
                    <a:pt x="5218360" y="5984821"/>
                    <a:pt x="5212891" y="5986496"/>
                  </a:cubicBezTo>
                  <a:cubicBezTo>
                    <a:pt x="5207421" y="5988170"/>
                    <a:pt x="5201785" y="5989007"/>
                    <a:pt x="5195980" y="5989007"/>
                  </a:cubicBezTo>
                  <a:cubicBezTo>
                    <a:pt x="5184372" y="5989007"/>
                    <a:pt x="5174772" y="5986217"/>
                    <a:pt x="5167182" y="5980636"/>
                  </a:cubicBezTo>
                  <a:cubicBezTo>
                    <a:pt x="5159592" y="5975054"/>
                    <a:pt x="5153509" y="5967632"/>
                    <a:pt x="5148932" y="5958367"/>
                  </a:cubicBezTo>
                  <a:cubicBezTo>
                    <a:pt x="5144355" y="5949103"/>
                    <a:pt x="5141063" y="5938554"/>
                    <a:pt x="5139053" y="5926723"/>
                  </a:cubicBezTo>
                  <a:cubicBezTo>
                    <a:pt x="5137045" y="5914891"/>
                    <a:pt x="5136040" y="5902724"/>
                    <a:pt x="5136040" y="5890222"/>
                  </a:cubicBezTo>
                  <a:cubicBezTo>
                    <a:pt x="5136040" y="5878391"/>
                    <a:pt x="5137212" y="5866838"/>
                    <a:pt x="5139556" y="5855564"/>
                  </a:cubicBezTo>
                  <a:cubicBezTo>
                    <a:pt x="5141900" y="5844290"/>
                    <a:pt x="5145472" y="5834077"/>
                    <a:pt x="5150271" y="5824924"/>
                  </a:cubicBezTo>
                  <a:cubicBezTo>
                    <a:pt x="5155071" y="5815771"/>
                    <a:pt x="5161433" y="5808460"/>
                    <a:pt x="5169359" y="5802991"/>
                  </a:cubicBezTo>
                  <a:cubicBezTo>
                    <a:pt x="5177284" y="5797521"/>
                    <a:pt x="5186716" y="5794786"/>
                    <a:pt x="5197655" y="5794786"/>
                  </a:cubicBezTo>
                  <a:close/>
                  <a:moveTo>
                    <a:pt x="5743259" y="5783066"/>
                  </a:moveTo>
                  <a:cubicBezTo>
                    <a:pt x="5764467" y="5783066"/>
                    <a:pt x="5780149" y="5789819"/>
                    <a:pt x="5790307" y="5803325"/>
                  </a:cubicBezTo>
                  <a:cubicBezTo>
                    <a:pt x="5800464" y="5816832"/>
                    <a:pt x="5805208" y="5835416"/>
                    <a:pt x="5804539" y="5859080"/>
                  </a:cubicBezTo>
                  <a:lnTo>
                    <a:pt x="5678630" y="5859080"/>
                  </a:lnTo>
                  <a:cubicBezTo>
                    <a:pt x="5679077" y="5848588"/>
                    <a:pt x="5680695" y="5838709"/>
                    <a:pt x="5683485" y="5829445"/>
                  </a:cubicBezTo>
                  <a:cubicBezTo>
                    <a:pt x="5686276" y="5820180"/>
                    <a:pt x="5690294" y="5812143"/>
                    <a:pt x="5695541" y="5805335"/>
                  </a:cubicBezTo>
                  <a:cubicBezTo>
                    <a:pt x="5700787" y="5798526"/>
                    <a:pt x="5707372" y="5793112"/>
                    <a:pt x="5715297" y="5789094"/>
                  </a:cubicBezTo>
                  <a:cubicBezTo>
                    <a:pt x="5723223" y="5785075"/>
                    <a:pt x="5732543" y="5783066"/>
                    <a:pt x="5743259" y="5783066"/>
                  </a:cubicBezTo>
                  <a:close/>
                  <a:moveTo>
                    <a:pt x="3037080" y="5729153"/>
                  </a:moveTo>
                  <a:cubicBezTo>
                    <a:pt x="3026587" y="5729153"/>
                    <a:pt x="3018160" y="5729600"/>
                    <a:pt x="3011797" y="5730493"/>
                  </a:cubicBezTo>
                  <a:cubicBezTo>
                    <a:pt x="3005435" y="5731386"/>
                    <a:pt x="3000914" y="5733004"/>
                    <a:pt x="2998235" y="5735348"/>
                  </a:cubicBezTo>
                  <a:cubicBezTo>
                    <a:pt x="2995556" y="5737692"/>
                    <a:pt x="2994217" y="5740929"/>
                    <a:pt x="2994217" y="5745059"/>
                  </a:cubicBezTo>
                  <a:cubicBezTo>
                    <a:pt x="2994217" y="5749189"/>
                    <a:pt x="2995668" y="5755161"/>
                    <a:pt x="2998570" y="5762974"/>
                  </a:cubicBezTo>
                  <a:lnTo>
                    <a:pt x="3101373" y="6037562"/>
                  </a:lnTo>
                  <a:cubicBezTo>
                    <a:pt x="3102489" y="6040688"/>
                    <a:pt x="3104220" y="6043646"/>
                    <a:pt x="3106564" y="6046436"/>
                  </a:cubicBezTo>
                  <a:cubicBezTo>
                    <a:pt x="3108908" y="6049227"/>
                    <a:pt x="3111531" y="6051292"/>
                    <a:pt x="3114433" y="6052631"/>
                  </a:cubicBezTo>
                  <a:lnTo>
                    <a:pt x="3074584" y="6152755"/>
                  </a:lnTo>
                  <a:cubicBezTo>
                    <a:pt x="3073021" y="6156550"/>
                    <a:pt x="3072352" y="6159787"/>
                    <a:pt x="3072575" y="6162466"/>
                  </a:cubicBezTo>
                  <a:cubicBezTo>
                    <a:pt x="3072798" y="6165145"/>
                    <a:pt x="3074249" y="6167378"/>
                    <a:pt x="3076928" y="6169164"/>
                  </a:cubicBezTo>
                  <a:cubicBezTo>
                    <a:pt x="3079607" y="6170949"/>
                    <a:pt x="3083625" y="6172233"/>
                    <a:pt x="3088983" y="6173014"/>
                  </a:cubicBezTo>
                  <a:cubicBezTo>
                    <a:pt x="3094341" y="6173796"/>
                    <a:pt x="3101485" y="6174187"/>
                    <a:pt x="3110415" y="6174187"/>
                  </a:cubicBezTo>
                  <a:cubicBezTo>
                    <a:pt x="3127604" y="6174187"/>
                    <a:pt x="3140664" y="6172959"/>
                    <a:pt x="3149594" y="6170503"/>
                  </a:cubicBezTo>
                  <a:cubicBezTo>
                    <a:pt x="3158523" y="6168047"/>
                    <a:pt x="3163993" y="6164029"/>
                    <a:pt x="3166002" y="6158448"/>
                  </a:cubicBezTo>
                  <a:lnTo>
                    <a:pt x="3202167" y="6052631"/>
                  </a:lnTo>
                  <a:lnTo>
                    <a:pt x="3301621" y="5759961"/>
                  </a:lnTo>
                  <a:cubicBezTo>
                    <a:pt x="3303407" y="5754380"/>
                    <a:pt x="3304301" y="5749524"/>
                    <a:pt x="3304301" y="5745394"/>
                  </a:cubicBezTo>
                  <a:cubicBezTo>
                    <a:pt x="3304301" y="5741264"/>
                    <a:pt x="3302794" y="5737971"/>
                    <a:pt x="3299780" y="5735516"/>
                  </a:cubicBezTo>
                  <a:cubicBezTo>
                    <a:pt x="3296766" y="5733060"/>
                    <a:pt x="3292078" y="5731386"/>
                    <a:pt x="3285716" y="5730493"/>
                  </a:cubicBezTo>
                  <a:cubicBezTo>
                    <a:pt x="3279353" y="5729600"/>
                    <a:pt x="3271372" y="5729153"/>
                    <a:pt x="3261773" y="5729153"/>
                  </a:cubicBezTo>
                  <a:cubicBezTo>
                    <a:pt x="3249494" y="5729153"/>
                    <a:pt x="3240900" y="5729600"/>
                    <a:pt x="3235988" y="5730493"/>
                  </a:cubicBezTo>
                  <a:cubicBezTo>
                    <a:pt x="3231077" y="5731386"/>
                    <a:pt x="3227561" y="5732781"/>
                    <a:pt x="3225440" y="5734678"/>
                  </a:cubicBezTo>
                  <a:cubicBezTo>
                    <a:pt x="3223319" y="5736576"/>
                    <a:pt x="3221589" y="5740427"/>
                    <a:pt x="3220250" y="5746231"/>
                  </a:cubicBezTo>
                  <a:lnTo>
                    <a:pt x="3155956" y="5950163"/>
                  </a:lnTo>
                  <a:lnTo>
                    <a:pt x="3154951" y="5950163"/>
                  </a:lnTo>
                  <a:lnTo>
                    <a:pt x="3084630" y="5750250"/>
                  </a:lnTo>
                  <a:cubicBezTo>
                    <a:pt x="3083067" y="5745115"/>
                    <a:pt x="3081505" y="5741152"/>
                    <a:pt x="3079942" y="5738362"/>
                  </a:cubicBezTo>
                  <a:cubicBezTo>
                    <a:pt x="3078379" y="5735571"/>
                    <a:pt x="3076035" y="5733506"/>
                    <a:pt x="3072910" y="5732167"/>
                  </a:cubicBezTo>
                  <a:cubicBezTo>
                    <a:pt x="3069784" y="5730828"/>
                    <a:pt x="3065431" y="5729990"/>
                    <a:pt x="3059850" y="5729655"/>
                  </a:cubicBezTo>
                  <a:cubicBezTo>
                    <a:pt x="3054269" y="5729321"/>
                    <a:pt x="3046679" y="5729153"/>
                    <a:pt x="3037080" y="5729153"/>
                  </a:cubicBezTo>
                  <a:close/>
                  <a:moveTo>
                    <a:pt x="2702700" y="5729153"/>
                  </a:moveTo>
                  <a:cubicBezTo>
                    <a:pt x="2694440" y="5729153"/>
                    <a:pt x="2687575" y="5729376"/>
                    <a:pt x="2682106" y="5729823"/>
                  </a:cubicBezTo>
                  <a:cubicBezTo>
                    <a:pt x="2676637" y="5730269"/>
                    <a:pt x="2672339" y="5731051"/>
                    <a:pt x="2669214" y="5732167"/>
                  </a:cubicBezTo>
                  <a:cubicBezTo>
                    <a:pt x="2666088" y="5733283"/>
                    <a:pt x="2663912" y="5734678"/>
                    <a:pt x="2662684" y="5736353"/>
                  </a:cubicBezTo>
                  <a:cubicBezTo>
                    <a:pt x="2661456" y="5738027"/>
                    <a:pt x="2660843" y="5739980"/>
                    <a:pt x="2660843" y="5742213"/>
                  </a:cubicBezTo>
                  <a:cubicBezTo>
                    <a:pt x="2660843" y="5743552"/>
                    <a:pt x="2660898" y="5745003"/>
                    <a:pt x="2661009" y="5746566"/>
                  </a:cubicBezTo>
                  <a:cubicBezTo>
                    <a:pt x="2661121" y="5748129"/>
                    <a:pt x="2661568" y="5750696"/>
                    <a:pt x="2662349" y="5754268"/>
                  </a:cubicBezTo>
                  <a:cubicBezTo>
                    <a:pt x="2663130" y="5757840"/>
                    <a:pt x="2664191" y="5761858"/>
                    <a:pt x="2665530" y="5766323"/>
                  </a:cubicBezTo>
                  <a:lnTo>
                    <a:pt x="2755273" y="6036558"/>
                  </a:lnTo>
                  <a:cubicBezTo>
                    <a:pt x="2756390" y="6040130"/>
                    <a:pt x="2757897" y="6043088"/>
                    <a:pt x="2759794" y="6045432"/>
                  </a:cubicBezTo>
                  <a:cubicBezTo>
                    <a:pt x="2761692" y="6047776"/>
                    <a:pt x="2764761" y="6049617"/>
                    <a:pt x="2769003" y="6050957"/>
                  </a:cubicBezTo>
                  <a:cubicBezTo>
                    <a:pt x="2773244" y="6052296"/>
                    <a:pt x="2779105" y="6053245"/>
                    <a:pt x="2786583" y="6053803"/>
                  </a:cubicBezTo>
                  <a:cubicBezTo>
                    <a:pt x="2794062" y="6054361"/>
                    <a:pt x="2803717" y="6054640"/>
                    <a:pt x="2815549" y="6054640"/>
                  </a:cubicBezTo>
                  <a:cubicBezTo>
                    <a:pt x="2827604" y="6054640"/>
                    <a:pt x="2837371" y="6054417"/>
                    <a:pt x="2844849" y="6053971"/>
                  </a:cubicBezTo>
                  <a:cubicBezTo>
                    <a:pt x="2852328" y="6053524"/>
                    <a:pt x="2858244" y="6052631"/>
                    <a:pt x="2862597" y="6051292"/>
                  </a:cubicBezTo>
                  <a:cubicBezTo>
                    <a:pt x="2866950" y="6049952"/>
                    <a:pt x="2870076" y="6048110"/>
                    <a:pt x="2871973" y="6045766"/>
                  </a:cubicBezTo>
                  <a:cubicBezTo>
                    <a:pt x="2873871" y="6043422"/>
                    <a:pt x="2875378" y="6040353"/>
                    <a:pt x="2876494" y="6036558"/>
                  </a:cubicBezTo>
                  <a:lnTo>
                    <a:pt x="2966237" y="5766323"/>
                  </a:lnTo>
                  <a:cubicBezTo>
                    <a:pt x="2967130" y="5763198"/>
                    <a:pt x="2967856" y="5760407"/>
                    <a:pt x="2968414" y="5757951"/>
                  </a:cubicBezTo>
                  <a:cubicBezTo>
                    <a:pt x="2968972" y="5755496"/>
                    <a:pt x="2969419" y="5753319"/>
                    <a:pt x="2969753" y="5751422"/>
                  </a:cubicBezTo>
                  <a:cubicBezTo>
                    <a:pt x="2970088" y="5749524"/>
                    <a:pt x="2970312" y="5747794"/>
                    <a:pt x="2970423" y="5746231"/>
                  </a:cubicBezTo>
                  <a:cubicBezTo>
                    <a:pt x="2970535" y="5744669"/>
                    <a:pt x="2970591" y="5743329"/>
                    <a:pt x="2970591" y="5742213"/>
                  </a:cubicBezTo>
                  <a:cubicBezTo>
                    <a:pt x="2970591" y="5739980"/>
                    <a:pt x="2970032" y="5738027"/>
                    <a:pt x="2968916" y="5736353"/>
                  </a:cubicBezTo>
                  <a:cubicBezTo>
                    <a:pt x="2967800" y="5734678"/>
                    <a:pt x="2965791" y="5733283"/>
                    <a:pt x="2962889" y="5732167"/>
                  </a:cubicBezTo>
                  <a:cubicBezTo>
                    <a:pt x="2959987" y="5731051"/>
                    <a:pt x="2955912" y="5730269"/>
                    <a:pt x="2950666" y="5729823"/>
                  </a:cubicBezTo>
                  <a:cubicBezTo>
                    <a:pt x="2945420" y="5729376"/>
                    <a:pt x="2938667" y="5729153"/>
                    <a:pt x="2930407" y="5729153"/>
                  </a:cubicBezTo>
                  <a:cubicBezTo>
                    <a:pt x="2921924" y="5729153"/>
                    <a:pt x="2915059" y="5729432"/>
                    <a:pt x="2909813" y="5729990"/>
                  </a:cubicBezTo>
                  <a:cubicBezTo>
                    <a:pt x="2904567" y="5730548"/>
                    <a:pt x="2900381" y="5731330"/>
                    <a:pt x="2897255" y="5732334"/>
                  </a:cubicBezTo>
                  <a:cubicBezTo>
                    <a:pt x="2894130" y="5733339"/>
                    <a:pt x="2891842" y="5734790"/>
                    <a:pt x="2890391" y="5736688"/>
                  </a:cubicBezTo>
                  <a:cubicBezTo>
                    <a:pt x="2888940" y="5738585"/>
                    <a:pt x="2887879" y="5740873"/>
                    <a:pt x="2887210" y="5743552"/>
                  </a:cubicBezTo>
                  <a:lnTo>
                    <a:pt x="2820237" y="5962888"/>
                  </a:lnTo>
                  <a:lnTo>
                    <a:pt x="2818228" y="5971259"/>
                  </a:lnTo>
                  <a:lnTo>
                    <a:pt x="2816219" y="5962888"/>
                  </a:lnTo>
                  <a:lnTo>
                    <a:pt x="2748241" y="5743552"/>
                  </a:lnTo>
                  <a:cubicBezTo>
                    <a:pt x="2747348" y="5740873"/>
                    <a:pt x="2746232" y="5738585"/>
                    <a:pt x="2744893" y="5736688"/>
                  </a:cubicBezTo>
                  <a:cubicBezTo>
                    <a:pt x="2743553" y="5734790"/>
                    <a:pt x="2741265" y="5733339"/>
                    <a:pt x="2738028" y="5732334"/>
                  </a:cubicBezTo>
                  <a:cubicBezTo>
                    <a:pt x="2734791" y="5731330"/>
                    <a:pt x="2730382" y="5730548"/>
                    <a:pt x="2724801" y="5729990"/>
                  </a:cubicBezTo>
                  <a:cubicBezTo>
                    <a:pt x="2719220" y="5729432"/>
                    <a:pt x="2711853" y="5729153"/>
                    <a:pt x="2702700" y="5729153"/>
                  </a:cubicBezTo>
                  <a:close/>
                  <a:moveTo>
                    <a:pt x="6104576" y="5723461"/>
                  </a:moveTo>
                  <a:cubicBezTo>
                    <a:pt x="6098325" y="5723461"/>
                    <a:pt x="6092075" y="5724298"/>
                    <a:pt x="6085824" y="5725972"/>
                  </a:cubicBezTo>
                  <a:cubicBezTo>
                    <a:pt x="6079573" y="5727646"/>
                    <a:pt x="6073322" y="5730604"/>
                    <a:pt x="6067071" y="5734846"/>
                  </a:cubicBezTo>
                  <a:cubicBezTo>
                    <a:pt x="6060821" y="5739087"/>
                    <a:pt x="6054235" y="5744836"/>
                    <a:pt x="6047315" y="5752091"/>
                  </a:cubicBezTo>
                  <a:cubicBezTo>
                    <a:pt x="6040394" y="5759347"/>
                    <a:pt x="6033027" y="5768555"/>
                    <a:pt x="6025213" y="5779718"/>
                  </a:cubicBezTo>
                  <a:lnTo>
                    <a:pt x="6025213" y="5742548"/>
                  </a:lnTo>
                  <a:cubicBezTo>
                    <a:pt x="6025213" y="5740315"/>
                    <a:pt x="6024655" y="5738362"/>
                    <a:pt x="6023539" y="5736688"/>
                  </a:cubicBezTo>
                  <a:cubicBezTo>
                    <a:pt x="6022423" y="5735013"/>
                    <a:pt x="6020581" y="5733618"/>
                    <a:pt x="6018014" y="5732502"/>
                  </a:cubicBezTo>
                  <a:cubicBezTo>
                    <a:pt x="6015447" y="5731386"/>
                    <a:pt x="6011819" y="5730548"/>
                    <a:pt x="6007131" y="5729990"/>
                  </a:cubicBezTo>
                  <a:cubicBezTo>
                    <a:pt x="6002443" y="5729432"/>
                    <a:pt x="5996527" y="5729153"/>
                    <a:pt x="5989383" y="5729153"/>
                  </a:cubicBezTo>
                  <a:cubicBezTo>
                    <a:pt x="5982463" y="5729153"/>
                    <a:pt x="5976714" y="5729432"/>
                    <a:pt x="5972137" y="5729990"/>
                  </a:cubicBezTo>
                  <a:cubicBezTo>
                    <a:pt x="5967561" y="5730548"/>
                    <a:pt x="5963822" y="5731386"/>
                    <a:pt x="5960920" y="5732502"/>
                  </a:cubicBezTo>
                  <a:cubicBezTo>
                    <a:pt x="5958017" y="5733618"/>
                    <a:pt x="5956008" y="5735013"/>
                    <a:pt x="5954892" y="5736688"/>
                  </a:cubicBezTo>
                  <a:cubicBezTo>
                    <a:pt x="5953776" y="5738362"/>
                    <a:pt x="5953218" y="5740315"/>
                    <a:pt x="5953218" y="5742548"/>
                  </a:cubicBezTo>
                  <a:lnTo>
                    <a:pt x="5953218" y="6041246"/>
                  </a:lnTo>
                  <a:cubicBezTo>
                    <a:pt x="5953218" y="6043478"/>
                    <a:pt x="5953887" y="6045432"/>
                    <a:pt x="5955227" y="6047106"/>
                  </a:cubicBezTo>
                  <a:cubicBezTo>
                    <a:pt x="5956567" y="6048780"/>
                    <a:pt x="5958855" y="6050175"/>
                    <a:pt x="5962092" y="6051292"/>
                  </a:cubicBezTo>
                  <a:cubicBezTo>
                    <a:pt x="5965329" y="6052408"/>
                    <a:pt x="5969626" y="6053245"/>
                    <a:pt x="5974984" y="6053803"/>
                  </a:cubicBezTo>
                  <a:cubicBezTo>
                    <a:pt x="5980342" y="6054361"/>
                    <a:pt x="5987151" y="6054640"/>
                    <a:pt x="5995411" y="6054640"/>
                  </a:cubicBezTo>
                  <a:cubicBezTo>
                    <a:pt x="6003671" y="6054640"/>
                    <a:pt x="6010479" y="6054361"/>
                    <a:pt x="6015837" y="6053803"/>
                  </a:cubicBezTo>
                  <a:cubicBezTo>
                    <a:pt x="6021195" y="6053245"/>
                    <a:pt x="6025493" y="6052408"/>
                    <a:pt x="6028729" y="6051292"/>
                  </a:cubicBezTo>
                  <a:cubicBezTo>
                    <a:pt x="6031967" y="6050175"/>
                    <a:pt x="6034255" y="6048780"/>
                    <a:pt x="6035594" y="6047106"/>
                  </a:cubicBezTo>
                  <a:cubicBezTo>
                    <a:pt x="6036934" y="6045432"/>
                    <a:pt x="6037603" y="6043478"/>
                    <a:pt x="6037603" y="6041246"/>
                  </a:cubicBezTo>
                  <a:lnTo>
                    <a:pt x="6037603" y="5855062"/>
                  </a:lnTo>
                  <a:cubicBezTo>
                    <a:pt x="6043854" y="5845239"/>
                    <a:pt x="6049714" y="5836979"/>
                    <a:pt x="6055184" y="5830282"/>
                  </a:cubicBezTo>
                  <a:cubicBezTo>
                    <a:pt x="6060653" y="5823585"/>
                    <a:pt x="6065899" y="5818227"/>
                    <a:pt x="6070922" y="5814208"/>
                  </a:cubicBezTo>
                  <a:cubicBezTo>
                    <a:pt x="6075945" y="5810190"/>
                    <a:pt x="6080801" y="5807232"/>
                    <a:pt x="6085489" y="5805335"/>
                  </a:cubicBezTo>
                  <a:cubicBezTo>
                    <a:pt x="6090177" y="5803437"/>
                    <a:pt x="6094865" y="5802488"/>
                    <a:pt x="6099553" y="5802488"/>
                  </a:cubicBezTo>
                  <a:cubicBezTo>
                    <a:pt x="6103571" y="5802488"/>
                    <a:pt x="6107255" y="5802879"/>
                    <a:pt x="6110603" y="5803660"/>
                  </a:cubicBezTo>
                  <a:cubicBezTo>
                    <a:pt x="6113952" y="5804442"/>
                    <a:pt x="6117022" y="5805279"/>
                    <a:pt x="6119812" y="5806172"/>
                  </a:cubicBezTo>
                  <a:cubicBezTo>
                    <a:pt x="6122603" y="5807065"/>
                    <a:pt x="6125114" y="5807902"/>
                    <a:pt x="6127347" y="5808683"/>
                  </a:cubicBezTo>
                  <a:cubicBezTo>
                    <a:pt x="6129579" y="5809465"/>
                    <a:pt x="6131588" y="5809855"/>
                    <a:pt x="6133374" y="5809855"/>
                  </a:cubicBezTo>
                  <a:cubicBezTo>
                    <a:pt x="6135607" y="5809855"/>
                    <a:pt x="6137449" y="5809297"/>
                    <a:pt x="6138899" y="5808181"/>
                  </a:cubicBezTo>
                  <a:cubicBezTo>
                    <a:pt x="6140351" y="5807065"/>
                    <a:pt x="6141523" y="5805056"/>
                    <a:pt x="6142415" y="5802153"/>
                  </a:cubicBezTo>
                  <a:cubicBezTo>
                    <a:pt x="6143309" y="5799251"/>
                    <a:pt x="6143978" y="5795233"/>
                    <a:pt x="6144425" y="5790098"/>
                  </a:cubicBezTo>
                  <a:cubicBezTo>
                    <a:pt x="6144871" y="5784964"/>
                    <a:pt x="6145095" y="5778378"/>
                    <a:pt x="6145095" y="5770341"/>
                  </a:cubicBezTo>
                  <a:cubicBezTo>
                    <a:pt x="6145095" y="5762305"/>
                    <a:pt x="6144983" y="5755942"/>
                    <a:pt x="6144760" y="5751254"/>
                  </a:cubicBezTo>
                  <a:cubicBezTo>
                    <a:pt x="6144537" y="5746566"/>
                    <a:pt x="6144201" y="5743050"/>
                    <a:pt x="6143755" y="5740706"/>
                  </a:cubicBezTo>
                  <a:cubicBezTo>
                    <a:pt x="6143309" y="5738362"/>
                    <a:pt x="6142806" y="5736520"/>
                    <a:pt x="6142248" y="5735181"/>
                  </a:cubicBezTo>
                  <a:cubicBezTo>
                    <a:pt x="6141690" y="5733841"/>
                    <a:pt x="6140797" y="5732613"/>
                    <a:pt x="6139569" y="5731497"/>
                  </a:cubicBezTo>
                  <a:cubicBezTo>
                    <a:pt x="6138341" y="5730381"/>
                    <a:pt x="6136388" y="5729321"/>
                    <a:pt x="6133709" y="5728316"/>
                  </a:cubicBezTo>
                  <a:cubicBezTo>
                    <a:pt x="6131030" y="5727311"/>
                    <a:pt x="6127905" y="5726418"/>
                    <a:pt x="6124333" y="5725637"/>
                  </a:cubicBezTo>
                  <a:cubicBezTo>
                    <a:pt x="6120761" y="5724856"/>
                    <a:pt x="6117301" y="5724298"/>
                    <a:pt x="6113952" y="5723963"/>
                  </a:cubicBezTo>
                  <a:cubicBezTo>
                    <a:pt x="6110603" y="5723628"/>
                    <a:pt x="6107478" y="5723461"/>
                    <a:pt x="6104576" y="5723461"/>
                  </a:cubicBezTo>
                  <a:close/>
                  <a:moveTo>
                    <a:pt x="5745268" y="5723461"/>
                  </a:moveTo>
                  <a:cubicBezTo>
                    <a:pt x="5721604" y="5723461"/>
                    <a:pt x="5700340" y="5727367"/>
                    <a:pt x="5681476" y="5735181"/>
                  </a:cubicBezTo>
                  <a:cubicBezTo>
                    <a:pt x="5662612" y="5742994"/>
                    <a:pt x="5646595" y="5754324"/>
                    <a:pt x="5633423" y="5769169"/>
                  </a:cubicBezTo>
                  <a:cubicBezTo>
                    <a:pt x="5620252" y="5784015"/>
                    <a:pt x="5610206" y="5802098"/>
                    <a:pt x="5603286" y="5823417"/>
                  </a:cubicBezTo>
                  <a:cubicBezTo>
                    <a:pt x="5596365" y="5844737"/>
                    <a:pt x="5592905" y="5868680"/>
                    <a:pt x="5592905" y="5895245"/>
                  </a:cubicBezTo>
                  <a:cubicBezTo>
                    <a:pt x="5592905" y="5923151"/>
                    <a:pt x="5596198" y="5947484"/>
                    <a:pt x="5602783" y="5968246"/>
                  </a:cubicBezTo>
                  <a:cubicBezTo>
                    <a:pt x="5609369" y="5989007"/>
                    <a:pt x="5619359" y="6006197"/>
                    <a:pt x="5632754" y="6019815"/>
                  </a:cubicBezTo>
                  <a:cubicBezTo>
                    <a:pt x="5646148" y="6033432"/>
                    <a:pt x="5662835" y="6043590"/>
                    <a:pt x="5682816" y="6050287"/>
                  </a:cubicBezTo>
                  <a:cubicBezTo>
                    <a:pt x="5702796" y="6056984"/>
                    <a:pt x="5726069" y="6060333"/>
                    <a:pt x="5752635" y="6060333"/>
                  </a:cubicBezTo>
                  <a:cubicBezTo>
                    <a:pt x="5767369" y="6060333"/>
                    <a:pt x="5781210" y="6059384"/>
                    <a:pt x="5794158" y="6057487"/>
                  </a:cubicBezTo>
                  <a:cubicBezTo>
                    <a:pt x="5807106" y="6055589"/>
                    <a:pt x="5818603" y="6053357"/>
                    <a:pt x="5828649" y="6050789"/>
                  </a:cubicBezTo>
                  <a:cubicBezTo>
                    <a:pt x="5838695" y="6048222"/>
                    <a:pt x="5846955" y="6045599"/>
                    <a:pt x="5853429" y="6042920"/>
                  </a:cubicBezTo>
                  <a:cubicBezTo>
                    <a:pt x="5859903" y="6040241"/>
                    <a:pt x="5863865" y="6038120"/>
                    <a:pt x="5865316" y="6036558"/>
                  </a:cubicBezTo>
                  <a:cubicBezTo>
                    <a:pt x="5866767" y="6034995"/>
                    <a:pt x="5867939" y="6033376"/>
                    <a:pt x="5868832" y="6031702"/>
                  </a:cubicBezTo>
                  <a:cubicBezTo>
                    <a:pt x="5869725" y="6030028"/>
                    <a:pt x="5870395" y="6027963"/>
                    <a:pt x="5870841" y="6025507"/>
                  </a:cubicBezTo>
                  <a:cubicBezTo>
                    <a:pt x="5871288" y="6023052"/>
                    <a:pt x="5871623" y="6020094"/>
                    <a:pt x="5871846" y="6016633"/>
                  </a:cubicBezTo>
                  <a:cubicBezTo>
                    <a:pt x="5872069" y="6013173"/>
                    <a:pt x="5872181" y="6008987"/>
                    <a:pt x="5872181" y="6004076"/>
                  </a:cubicBezTo>
                  <a:cubicBezTo>
                    <a:pt x="5872181" y="5998495"/>
                    <a:pt x="5872013" y="5993863"/>
                    <a:pt x="5871679" y="5990179"/>
                  </a:cubicBezTo>
                  <a:cubicBezTo>
                    <a:pt x="5871344" y="5986496"/>
                    <a:pt x="5870730" y="5983649"/>
                    <a:pt x="5869837" y="5981640"/>
                  </a:cubicBezTo>
                  <a:cubicBezTo>
                    <a:pt x="5868944" y="5979631"/>
                    <a:pt x="5867828" y="5978236"/>
                    <a:pt x="5866488" y="5977454"/>
                  </a:cubicBezTo>
                  <a:cubicBezTo>
                    <a:pt x="5865149" y="5976673"/>
                    <a:pt x="5863475" y="5976282"/>
                    <a:pt x="5861465" y="5976282"/>
                  </a:cubicBezTo>
                  <a:cubicBezTo>
                    <a:pt x="5858117" y="5976282"/>
                    <a:pt x="5853763" y="5977343"/>
                    <a:pt x="5848405" y="5979464"/>
                  </a:cubicBezTo>
                  <a:cubicBezTo>
                    <a:pt x="5843048" y="5981584"/>
                    <a:pt x="5836295" y="5983928"/>
                    <a:pt x="5828147" y="5986496"/>
                  </a:cubicBezTo>
                  <a:cubicBezTo>
                    <a:pt x="5819998" y="5989063"/>
                    <a:pt x="5810343" y="5991407"/>
                    <a:pt x="5799181" y="5993528"/>
                  </a:cubicBezTo>
                  <a:cubicBezTo>
                    <a:pt x="5788019" y="5995649"/>
                    <a:pt x="5775071" y="5996709"/>
                    <a:pt x="5760337" y="5996709"/>
                  </a:cubicBezTo>
                  <a:cubicBezTo>
                    <a:pt x="5745826" y="5996709"/>
                    <a:pt x="5733380" y="5994811"/>
                    <a:pt x="5722999" y="5991016"/>
                  </a:cubicBezTo>
                  <a:cubicBezTo>
                    <a:pt x="5712619" y="5987221"/>
                    <a:pt x="5704135" y="5981696"/>
                    <a:pt x="5697550" y="5974441"/>
                  </a:cubicBezTo>
                  <a:cubicBezTo>
                    <a:pt x="5690964" y="5967185"/>
                    <a:pt x="5686164" y="5958367"/>
                    <a:pt x="5683151" y="5947986"/>
                  </a:cubicBezTo>
                  <a:cubicBezTo>
                    <a:pt x="5680137" y="5937606"/>
                    <a:pt x="5678630" y="5926053"/>
                    <a:pt x="5678630" y="5913328"/>
                  </a:cubicBezTo>
                  <a:lnTo>
                    <a:pt x="5860461" y="5913328"/>
                  </a:lnTo>
                  <a:cubicBezTo>
                    <a:pt x="5868497" y="5913328"/>
                    <a:pt x="5874804" y="5910872"/>
                    <a:pt x="5879381" y="5905961"/>
                  </a:cubicBezTo>
                  <a:cubicBezTo>
                    <a:pt x="5883957" y="5901050"/>
                    <a:pt x="5886245" y="5893459"/>
                    <a:pt x="5886245" y="5883190"/>
                  </a:cubicBezTo>
                  <a:lnTo>
                    <a:pt x="5886245" y="5869796"/>
                  </a:lnTo>
                  <a:cubicBezTo>
                    <a:pt x="5886245" y="5848811"/>
                    <a:pt x="5883566" y="5829389"/>
                    <a:pt x="5878209" y="5811530"/>
                  </a:cubicBezTo>
                  <a:cubicBezTo>
                    <a:pt x="5872851" y="5793670"/>
                    <a:pt x="5864479" y="5778211"/>
                    <a:pt x="5853094" y="5765151"/>
                  </a:cubicBezTo>
                  <a:cubicBezTo>
                    <a:pt x="5841708" y="5752091"/>
                    <a:pt x="5827142" y="5741878"/>
                    <a:pt x="5809394" y="5734511"/>
                  </a:cubicBezTo>
                  <a:cubicBezTo>
                    <a:pt x="5791646" y="5727144"/>
                    <a:pt x="5770271" y="5723461"/>
                    <a:pt x="5745268" y="5723461"/>
                  </a:cubicBezTo>
                  <a:close/>
                  <a:moveTo>
                    <a:pt x="4399601" y="5723461"/>
                  </a:moveTo>
                  <a:cubicBezTo>
                    <a:pt x="4393350" y="5723461"/>
                    <a:pt x="4387099" y="5724298"/>
                    <a:pt x="4380849" y="5725972"/>
                  </a:cubicBezTo>
                  <a:cubicBezTo>
                    <a:pt x="4374598" y="5727646"/>
                    <a:pt x="4368347" y="5730604"/>
                    <a:pt x="4362096" y="5734846"/>
                  </a:cubicBezTo>
                  <a:cubicBezTo>
                    <a:pt x="4355845" y="5739087"/>
                    <a:pt x="4349260" y="5744836"/>
                    <a:pt x="4342339" y="5752091"/>
                  </a:cubicBezTo>
                  <a:cubicBezTo>
                    <a:pt x="4335419" y="5759347"/>
                    <a:pt x="4328052" y="5768555"/>
                    <a:pt x="4320238" y="5779718"/>
                  </a:cubicBezTo>
                  <a:lnTo>
                    <a:pt x="4320238" y="5742548"/>
                  </a:lnTo>
                  <a:cubicBezTo>
                    <a:pt x="4320238" y="5740315"/>
                    <a:pt x="4319680" y="5738362"/>
                    <a:pt x="4318564" y="5736688"/>
                  </a:cubicBezTo>
                  <a:cubicBezTo>
                    <a:pt x="4317448" y="5735013"/>
                    <a:pt x="4315606" y="5733618"/>
                    <a:pt x="4313039" y="5732502"/>
                  </a:cubicBezTo>
                  <a:cubicBezTo>
                    <a:pt x="4310472" y="5731386"/>
                    <a:pt x="4306844" y="5730548"/>
                    <a:pt x="4302156" y="5729990"/>
                  </a:cubicBezTo>
                  <a:cubicBezTo>
                    <a:pt x="4297468" y="5729432"/>
                    <a:pt x="4291552" y="5729153"/>
                    <a:pt x="4284408" y="5729153"/>
                  </a:cubicBezTo>
                  <a:cubicBezTo>
                    <a:pt x="4277487" y="5729153"/>
                    <a:pt x="4271739" y="5729432"/>
                    <a:pt x="4267163" y="5729990"/>
                  </a:cubicBezTo>
                  <a:cubicBezTo>
                    <a:pt x="4262586" y="5730548"/>
                    <a:pt x="4258847" y="5731386"/>
                    <a:pt x="4255945" y="5732502"/>
                  </a:cubicBezTo>
                  <a:cubicBezTo>
                    <a:pt x="4253043" y="5733618"/>
                    <a:pt x="4251033" y="5735013"/>
                    <a:pt x="4249917" y="5736688"/>
                  </a:cubicBezTo>
                  <a:cubicBezTo>
                    <a:pt x="4248801" y="5738362"/>
                    <a:pt x="4248243" y="5740315"/>
                    <a:pt x="4248243" y="5742548"/>
                  </a:cubicBezTo>
                  <a:lnTo>
                    <a:pt x="4248243" y="6041246"/>
                  </a:lnTo>
                  <a:cubicBezTo>
                    <a:pt x="4248243" y="6043478"/>
                    <a:pt x="4248913" y="6045432"/>
                    <a:pt x="4250252" y="6047106"/>
                  </a:cubicBezTo>
                  <a:cubicBezTo>
                    <a:pt x="4251591" y="6048780"/>
                    <a:pt x="4253880" y="6050175"/>
                    <a:pt x="4257117" y="6051292"/>
                  </a:cubicBezTo>
                  <a:cubicBezTo>
                    <a:pt x="4260354" y="6052408"/>
                    <a:pt x="4264651" y="6053245"/>
                    <a:pt x="4270009" y="6053803"/>
                  </a:cubicBezTo>
                  <a:cubicBezTo>
                    <a:pt x="4275367" y="6054361"/>
                    <a:pt x="4282176" y="6054640"/>
                    <a:pt x="4290436" y="6054640"/>
                  </a:cubicBezTo>
                  <a:cubicBezTo>
                    <a:pt x="4298696" y="6054640"/>
                    <a:pt x="4305505" y="6054361"/>
                    <a:pt x="4310862" y="6053803"/>
                  </a:cubicBezTo>
                  <a:cubicBezTo>
                    <a:pt x="4316220" y="6053245"/>
                    <a:pt x="4320517" y="6052408"/>
                    <a:pt x="4323755" y="6051292"/>
                  </a:cubicBezTo>
                  <a:cubicBezTo>
                    <a:pt x="4326991" y="6050175"/>
                    <a:pt x="4329280" y="6048780"/>
                    <a:pt x="4330619" y="6047106"/>
                  </a:cubicBezTo>
                  <a:cubicBezTo>
                    <a:pt x="4331959" y="6045432"/>
                    <a:pt x="4332628" y="6043478"/>
                    <a:pt x="4332628" y="6041246"/>
                  </a:cubicBezTo>
                  <a:lnTo>
                    <a:pt x="4332628" y="5855062"/>
                  </a:lnTo>
                  <a:cubicBezTo>
                    <a:pt x="4338879" y="5845239"/>
                    <a:pt x="4344739" y="5836979"/>
                    <a:pt x="4350209" y="5830282"/>
                  </a:cubicBezTo>
                  <a:cubicBezTo>
                    <a:pt x="4355678" y="5823585"/>
                    <a:pt x="4360924" y="5818227"/>
                    <a:pt x="4365947" y="5814208"/>
                  </a:cubicBezTo>
                  <a:cubicBezTo>
                    <a:pt x="4370970" y="5810190"/>
                    <a:pt x="4375826" y="5807232"/>
                    <a:pt x="4380514" y="5805335"/>
                  </a:cubicBezTo>
                  <a:cubicBezTo>
                    <a:pt x="4385202" y="5803437"/>
                    <a:pt x="4389890" y="5802488"/>
                    <a:pt x="4394578" y="5802488"/>
                  </a:cubicBezTo>
                  <a:cubicBezTo>
                    <a:pt x="4398597" y="5802488"/>
                    <a:pt x="4402280" y="5802879"/>
                    <a:pt x="4405629" y="5803660"/>
                  </a:cubicBezTo>
                  <a:cubicBezTo>
                    <a:pt x="4408977" y="5804442"/>
                    <a:pt x="4412047" y="5805279"/>
                    <a:pt x="4414837" y="5806172"/>
                  </a:cubicBezTo>
                  <a:cubicBezTo>
                    <a:pt x="4417628" y="5807065"/>
                    <a:pt x="4420139" y="5807902"/>
                    <a:pt x="4422372" y="5808683"/>
                  </a:cubicBezTo>
                  <a:cubicBezTo>
                    <a:pt x="4424604" y="5809465"/>
                    <a:pt x="4426613" y="5809855"/>
                    <a:pt x="4428399" y="5809855"/>
                  </a:cubicBezTo>
                  <a:cubicBezTo>
                    <a:pt x="4430632" y="5809855"/>
                    <a:pt x="4432473" y="5809297"/>
                    <a:pt x="4433925" y="5808181"/>
                  </a:cubicBezTo>
                  <a:cubicBezTo>
                    <a:pt x="4435375" y="5807065"/>
                    <a:pt x="4436547" y="5805056"/>
                    <a:pt x="4437441" y="5802153"/>
                  </a:cubicBezTo>
                  <a:cubicBezTo>
                    <a:pt x="4438333" y="5799251"/>
                    <a:pt x="4439003" y="5795233"/>
                    <a:pt x="4439450" y="5790098"/>
                  </a:cubicBezTo>
                  <a:cubicBezTo>
                    <a:pt x="4439896" y="5784964"/>
                    <a:pt x="4440119" y="5778378"/>
                    <a:pt x="4440119" y="5770341"/>
                  </a:cubicBezTo>
                  <a:cubicBezTo>
                    <a:pt x="4440119" y="5762305"/>
                    <a:pt x="4440008" y="5755942"/>
                    <a:pt x="4439785" y="5751254"/>
                  </a:cubicBezTo>
                  <a:cubicBezTo>
                    <a:pt x="4439561" y="5746566"/>
                    <a:pt x="4439227" y="5743050"/>
                    <a:pt x="4438780" y="5740706"/>
                  </a:cubicBezTo>
                  <a:cubicBezTo>
                    <a:pt x="4438333" y="5738362"/>
                    <a:pt x="4437831" y="5736520"/>
                    <a:pt x="4437273" y="5735181"/>
                  </a:cubicBezTo>
                  <a:cubicBezTo>
                    <a:pt x="4436715" y="5733841"/>
                    <a:pt x="4435822" y="5732613"/>
                    <a:pt x="4434594" y="5731497"/>
                  </a:cubicBezTo>
                  <a:cubicBezTo>
                    <a:pt x="4433367" y="5730381"/>
                    <a:pt x="4431413" y="5729321"/>
                    <a:pt x="4428734" y="5728316"/>
                  </a:cubicBezTo>
                  <a:cubicBezTo>
                    <a:pt x="4426055" y="5727311"/>
                    <a:pt x="4422930" y="5726418"/>
                    <a:pt x="4419358" y="5725637"/>
                  </a:cubicBezTo>
                  <a:cubicBezTo>
                    <a:pt x="4415786" y="5724856"/>
                    <a:pt x="4412326" y="5724298"/>
                    <a:pt x="4408977" y="5723963"/>
                  </a:cubicBezTo>
                  <a:cubicBezTo>
                    <a:pt x="4405629" y="5723628"/>
                    <a:pt x="4402503" y="5723461"/>
                    <a:pt x="4399601" y="5723461"/>
                  </a:cubicBezTo>
                  <a:close/>
                  <a:moveTo>
                    <a:pt x="4027903" y="5723461"/>
                  </a:moveTo>
                  <a:cubicBezTo>
                    <a:pt x="4014731" y="5723461"/>
                    <a:pt x="4001951" y="5724521"/>
                    <a:pt x="3989561" y="5726642"/>
                  </a:cubicBezTo>
                  <a:cubicBezTo>
                    <a:pt x="3977171" y="5728763"/>
                    <a:pt x="3965730" y="5731497"/>
                    <a:pt x="3955237" y="5734846"/>
                  </a:cubicBezTo>
                  <a:cubicBezTo>
                    <a:pt x="3944745" y="5738195"/>
                    <a:pt x="3935592" y="5741822"/>
                    <a:pt x="3927779" y="5745729"/>
                  </a:cubicBezTo>
                  <a:cubicBezTo>
                    <a:pt x="3919965" y="5749636"/>
                    <a:pt x="3914496" y="5753208"/>
                    <a:pt x="3911370" y="5756445"/>
                  </a:cubicBezTo>
                  <a:cubicBezTo>
                    <a:pt x="3908245" y="5759682"/>
                    <a:pt x="3906124" y="5763309"/>
                    <a:pt x="3905008" y="5767328"/>
                  </a:cubicBezTo>
                  <a:cubicBezTo>
                    <a:pt x="3903892" y="5771346"/>
                    <a:pt x="3903334" y="5776815"/>
                    <a:pt x="3903334" y="5783736"/>
                  </a:cubicBezTo>
                  <a:cubicBezTo>
                    <a:pt x="3903334" y="5788870"/>
                    <a:pt x="3903669" y="5793559"/>
                    <a:pt x="3904338" y="5797800"/>
                  </a:cubicBezTo>
                  <a:cubicBezTo>
                    <a:pt x="3905008" y="5802042"/>
                    <a:pt x="3905957" y="5805614"/>
                    <a:pt x="3907185" y="5808516"/>
                  </a:cubicBezTo>
                  <a:cubicBezTo>
                    <a:pt x="3908412" y="5811418"/>
                    <a:pt x="3909975" y="5813650"/>
                    <a:pt x="3911873" y="5815213"/>
                  </a:cubicBezTo>
                  <a:cubicBezTo>
                    <a:pt x="3913770" y="5816776"/>
                    <a:pt x="3915947" y="5817557"/>
                    <a:pt x="3918403" y="5817557"/>
                  </a:cubicBezTo>
                  <a:cubicBezTo>
                    <a:pt x="3921974" y="5817557"/>
                    <a:pt x="3926607" y="5815994"/>
                    <a:pt x="3932299" y="5812869"/>
                  </a:cubicBezTo>
                  <a:cubicBezTo>
                    <a:pt x="3937992" y="5809744"/>
                    <a:pt x="3945080" y="5806283"/>
                    <a:pt x="3953563" y="5802488"/>
                  </a:cubicBezTo>
                  <a:cubicBezTo>
                    <a:pt x="3962046" y="5798693"/>
                    <a:pt x="3971813" y="5795233"/>
                    <a:pt x="3982864" y="5792108"/>
                  </a:cubicBezTo>
                  <a:cubicBezTo>
                    <a:pt x="3993914" y="5788982"/>
                    <a:pt x="4006471" y="5787419"/>
                    <a:pt x="4020536" y="5787419"/>
                  </a:cubicBezTo>
                  <a:cubicBezTo>
                    <a:pt x="4031251" y="5787419"/>
                    <a:pt x="4040237" y="5788536"/>
                    <a:pt x="4047492" y="5790768"/>
                  </a:cubicBezTo>
                  <a:cubicBezTo>
                    <a:pt x="4054748" y="5793000"/>
                    <a:pt x="4060552" y="5796461"/>
                    <a:pt x="4064905" y="5801149"/>
                  </a:cubicBezTo>
                  <a:cubicBezTo>
                    <a:pt x="4069258" y="5805837"/>
                    <a:pt x="4072384" y="5811697"/>
                    <a:pt x="4074281" y="5818729"/>
                  </a:cubicBezTo>
                  <a:cubicBezTo>
                    <a:pt x="4076179" y="5825761"/>
                    <a:pt x="4077128" y="5833965"/>
                    <a:pt x="4077128" y="5843342"/>
                  </a:cubicBezTo>
                  <a:lnTo>
                    <a:pt x="4077128" y="5861424"/>
                  </a:lnTo>
                  <a:lnTo>
                    <a:pt x="4047995" y="5861424"/>
                  </a:lnTo>
                  <a:cubicBezTo>
                    <a:pt x="4021429" y="5861424"/>
                    <a:pt x="3998100" y="5863433"/>
                    <a:pt x="3978008" y="5867452"/>
                  </a:cubicBezTo>
                  <a:cubicBezTo>
                    <a:pt x="3957916" y="5871470"/>
                    <a:pt x="3941117" y="5877665"/>
                    <a:pt x="3927611" y="5886037"/>
                  </a:cubicBezTo>
                  <a:cubicBezTo>
                    <a:pt x="3914105" y="5894408"/>
                    <a:pt x="3903948" y="5905012"/>
                    <a:pt x="3897139" y="5917849"/>
                  </a:cubicBezTo>
                  <a:cubicBezTo>
                    <a:pt x="3890330" y="5930685"/>
                    <a:pt x="3886925" y="5945810"/>
                    <a:pt x="3886925" y="5963223"/>
                  </a:cubicBezTo>
                  <a:cubicBezTo>
                    <a:pt x="3886925" y="5979296"/>
                    <a:pt x="3889604" y="5993360"/>
                    <a:pt x="3894962" y="6005415"/>
                  </a:cubicBezTo>
                  <a:cubicBezTo>
                    <a:pt x="3900320" y="6017470"/>
                    <a:pt x="3907854" y="6027572"/>
                    <a:pt x="3917565" y="6035721"/>
                  </a:cubicBezTo>
                  <a:cubicBezTo>
                    <a:pt x="3927276" y="6043869"/>
                    <a:pt x="3938773" y="6050008"/>
                    <a:pt x="3952056" y="6054138"/>
                  </a:cubicBezTo>
                  <a:cubicBezTo>
                    <a:pt x="3965339" y="6058268"/>
                    <a:pt x="3979906" y="6060333"/>
                    <a:pt x="3995756" y="6060333"/>
                  </a:cubicBezTo>
                  <a:cubicBezTo>
                    <a:pt x="4014955" y="6060333"/>
                    <a:pt x="4032423" y="6056649"/>
                    <a:pt x="4048162" y="6049283"/>
                  </a:cubicBezTo>
                  <a:cubicBezTo>
                    <a:pt x="4063901" y="6041916"/>
                    <a:pt x="4077909" y="6031646"/>
                    <a:pt x="4090187" y="6018475"/>
                  </a:cubicBezTo>
                  <a:lnTo>
                    <a:pt x="4090187" y="6042250"/>
                  </a:lnTo>
                  <a:cubicBezTo>
                    <a:pt x="4090187" y="6045376"/>
                    <a:pt x="4091136" y="6047831"/>
                    <a:pt x="4093034" y="6049617"/>
                  </a:cubicBezTo>
                  <a:cubicBezTo>
                    <a:pt x="4094931" y="6051403"/>
                    <a:pt x="4098168" y="6052687"/>
                    <a:pt x="4102745" y="6053468"/>
                  </a:cubicBezTo>
                  <a:cubicBezTo>
                    <a:pt x="4107321" y="6054250"/>
                    <a:pt x="4114632" y="6054640"/>
                    <a:pt x="4124678" y="6054640"/>
                  </a:cubicBezTo>
                  <a:cubicBezTo>
                    <a:pt x="4134055" y="6054640"/>
                    <a:pt x="4141142" y="6054250"/>
                    <a:pt x="4145942" y="6053468"/>
                  </a:cubicBezTo>
                  <a:cubicBezTo>
                    <a:pt x="4150742" y="6052687"/>
                    <a:pt x="4154258" y="6051403"/>
                    <a:pt x="4156490" y="6049617"/>
                  </a:cubicBezTo>
                  <a:cubicBezTo>
                    <a:pt x="4158723" y="6047831"/>
                    <a:pt x="4159839" y="6045376"/>
                    <a:pt x="4159839" y="6042250"/>
                  </a:cubicBezTo>
                  <a:lnTo>
                    <a:pt x="4159839" y="5841332"/>
                  </a:lnTo>
                  <a:cubicBezTo>
                    <a:pt x="4159839" y="5820794"/>
                    <a:pt x="4157383" y="5803046"/>
                    <a:pt x="4152472" y="5788089"/>
                  </a:cubicBezTo>
                  <a:cubicBezTo>
                    <a:pt x="4147561" y="5773132"/>
                    <a:pt x="4139747" y="5760909"/>
                    <a:pt x="4129031" y="5751422"/>
                  </a:cubicBezTo>
                  <a:cubicBezTo>
                    <a:pt x="4118316" y="5741934"/>
                    <a:pt x="4104642" y="5734902"/>
                    <a:pt x="4088011" y="5730325"/>
                  </a:cubicBezTo>
                  <a:cubicBezTo>
                    <a:pt x="4071379" y="5725749"/>
                    <a:pt x="4051343" y="5723461"/>
                    <a:pt x="4027903" y="5723461"/>
                  </a:cubicBezTo>
                  <a:close/>
                  <a:moveTo>
                    <a:pt x="3465928" y="5723461"/>
                  </a:moveTo>
                  <a:cubicBezTo>
                    <a:pt x="3452756" y="5723461"/>
                    <a:pt x="3439976" y="5724521"/>
                    <a:pt x="3427586" y="5726642"/>
                  </a:cubicBezTo>
                  <a:cubicBezTo>
                    <a:pt x="3415196" y="5728763"/>
                    <a:pt x="3403755" y="5731497"/>
                    <a:pt x="3393262" y="5734846"/>
                  </a:cubicBezTo>
                  <a:cubicBezTo>
                    <a:pt x="3382770" y="5738195"/>
                    <a:pt x="3373617" y="5741822"/>
                    <a:pt x="3365804" y="5745729"/>
                  </a:cubicBezTo>
                  <a:cubicBezTo>
                    <a:pt x="3357990" y="5749636"/>
                    <a:pt x="3352521" y="5753208"/>
                    <a:pt x="3349395" y="5756445"/>
                  </a:cubicBezTo>
                  <a:cubicBezTo>
                    <a:pt x="3346270" y="5759682"/>
                    <a:pt x="3344149" y="5763309"/>
                    <a:pt x="3343033" y="5767328"/>
                  </a:cubicBezTo>
                  <a:cubicBezTo>
                    <a:pt x="3341917" y="5771346"/>
                    <a:pt x="3341359" y="5776815"/>
                    <a:pt x="3341359" y="5783736"/>
                  </a:cubicBezTo>
                  <a:cubicBezTo>
                    <a:pt x="3341359" y="5788870"/>
                    <a:pt x="3341693" y="5793559"/>
                    <a:pt x="3342363" y="5797800"/>
                  </a:cubicBezTo>
                  <a:cubicBezTo>
                    <a:pt x="3343033" y="5802042"/>
                    <a:pt x="3343982" y="5805614"/>
                    <a:pt x="3345210" y="5808516"/>
                  </a:cubicBezTo>
                  <a:cubicBezTo>
                    <a:pt x="3346437" y="5811418"/>
                    <a:pt x="3348000" y="5813650"/>
                    <a:pt x="3349898" y="5815213"/>
                  </a:cubicBezTo>
                  <a:cubicBezTo>
                    <a:pt x="3351795" y="5816776"/>
                    <a:pt x="3353972" y="5817557"/>
                    <a:pt x="3356427" y="5817557"/>
                  </a:cubicBezTo>
                  <a:cubicBezTo>
                    <a:pt x="3359999" y="5817557"/>
                    <a:pt x="3364632" y="5815994"/>
                    <a:pt x="3370324" y="5812869"/>
                  </a:cubicBezTo>
                  <a:cubicBezTo>
                    <a:pt x="3376017" y="5809744"/>
                    <a:pt x="3383105" y="5806283"/>
                    <a:pt x="3391588" y="5802488"/>
                  </a:cubicBezTo>
                  <a:cubicBezTo>
                    <a:pt x="3400071" y="5798693"/>
                    <a:pt x="3409838" y="5795233"/>
                    <a:pt x="3420889" y="5792108"/>
                  </a:cubicBezTo>
                  <a:cubicBezTo>
                    <a:pt x="3431939" y="5788982"/>
                    <a:pt x="3444497" y="5787419"/>
                    <a:pt x="3458561" y="5787419"/>
                  </a:cubicBezTo>
                  <a:cubicBezTo>
                    <a:pt x="3469276" y="5787419"/>
                    <a:pt x="3478262" y="5788536"/>
                    <a:pt x="3485517" y="5790768"/>
                  </a:cubicBezTo>
                  <a:cubicBezTo>
                    <a:pt x="3492773" y="5793000"/>
                    <a:pt x="3498577" y="5796461"/>
                    <a:pt x="3502930" y="5801149"/>
                  </a:cubicBezTo>
                  <a:cubicBezTo>
                    <a:pt x="3507283" y="5805837"/>
                    <a:pt x="3510409" y="5811697"/>
                    <a:pt x="3512306" y="5818729"/>
                  </a:cubicBezTo>
                  <a:cubicBezTo>
                    <a:pt x="3514204" y="5825761"/>
                    <a:pt x="3515153" y="5833965"/>
                    <a:pt x="3515153" y="5843342"/>
                  </a:cubicBezTo>
                  <a:lnTo>
                    <a:pt x="3515153" y="5861424"/>
                  </a:lnTo>
                  <a:lnTo>
                    <a:pt x="3486020" y="5861424"/>
                  </a:lnTo>
                  <a:cubicBezTo>
                    <a:pt x="3459454" y="5861424"/>
                    <a:pt x="3436125" y="5863433"/>
                    <a:pt x="3416033" y="5867452"/>
                  </a:cubicBezTo>
                  <a:cubicBezTo>
                    <a:pt x="3395941" y="5871470"/>
                    <a:pt x="3379142" y="5877665"/>
                    <a:pt x="3365636" y="5886037"/>
                  </a:cubicBezTo>
                  <a:cubicBezTo>
                    <a:pt x="3352130" y="5894408"/>
                    <a:pt x="3341973" y="5905012"/>
                    <a:pt x="3335164" y="5917849"/>
                  </a:cubicBezTo>
                  <a:cubicBezTo>
                    <a:pt x="3328355" y="5930685"/>
                    <a:pt x="3324950" y="5945810"/>
                    <a:pt x="3324950" y="5963223"/>
                  </a:cubicBezTo>
                  <a:cubicBezTo>
                    <a:pt x="3324950" y="5979296"/>
                    <a:pt x="3327629" y="5993360"/>
                    <a:pt x="3332987" y="6005415"/>
                  </a:cubicBezTo>
                  <a:cubicBezTo>
                    <a:pt x="3338345" y="6017470"/>
                    <a:pt x="3345879" y="6027572"/>
                    <a:pt x="3355590" y="6035721"/>
                  </a:cubicBezTo>
                  <a:cubicBezTo>
                    <a:pt x="3365301" y="6043869"/>
                    <a:pt x="3376798" y="6050008"/>
                    <a:pt x="3390081" y="6054138"/>
                  </a:cubicBezTo>
                  <a:cubicBezTo>
                    <a:pt x="3403364" y="6058268"/>
                    <a:pt x="3417931" y="6060333"/>
                    <a:pt x="3433781" y="6060333"/>
                  </a:cubicBezTo>
                  <a:cubicBezTo>
                    <a:pt x="3452980" y="6060333"/>
                    <a:pt x="3470449" y="6056649"/>
                    <a:pt x="3486187" y="6049283"/>
                  </a:cubicBezTo>
                  <a:cubicBezTo>
                    <a:pt x="3501926" y="6041916"/>
                    <a:pt x="3515934" y="6031646"/>
                    <a:pt x="3528212" y="6018475"/>
                  </a:cubicBezTo>
                  <a:lnTo>
                    <a:pt x="3528212" y="6042250"/>
                  </a:lnTo>
                  <a:cubicBezTo>
                    <a:pt x="3528212" y="6045376"/>
                    <a:pt x="3529161" y="6047831"/>
                    <a:pt x="3531059" y="6049617"/>
                  </a:cubicBezTo>
                  <a:cubicBezTo>
                    <a:pt x="3532956" y="6051403"/>
                    <a:pt x="3536193" y="6052687"/>
                    <a:pt x="3540770" y="6053468"/>
                  </a:cubicBezTo>
                  <a:cubicBezTo>
                    <a:pt x="3545346" y="6054250"/>
                    <a:pt x="3552657" y="6054640"/>
                    <a:pt x="3562703" y="6054640"/>
                  </a:cubicBezTo>
                  <a:cubicBezTo>
                    <a:pt x="3572079" y="6054640"/>
                    <a:pt x="3579167" y="6054250"/>
                    <a:pt x="3583967" y="6053468"/>
                  </a:cubicBezTo>
                  <a:cubicBezTo>
                    <a:pt x="3588767" y="6052687"/>
                    <a:pt x="3592283" y="6051403"/>
                    <a:pt x="3594515" y="6049617"/>
                  </a:cubicBezTo>
                  <a:cubicBezTo>
                    <a:pt x="3596748" y="6047831"/>
                    <a:pt x="3597864" y="6045376"/>
                    <a:pt x="3597864" y="6042250"/>
                  </a:cubicBezTo>
                  <a:lnTo>
                    <a:pt x="3597864" y="5841332"/>
                  </a:lnTo>
                  <a:cubicBezTo>
                    <a:pt x="3597864" y="5820794"/>
                    <a:pt x="3595408" y="5803046"/>
                    <a:pt x="3590497" y="5788089"/>
                  </a:cubicBezTo>
                  <a:cubicBezTo>
                    <a:pt x="3585586" y="5773132"/>
                    <a:pt x="3577772" y="5760909"/>
                    <a:pt x="3567057" y="5751422"/>
                  </a:cubicBezTo>
                  <a:cubicBezTo>
                    <a:pt x="3556341" y="5741934"/>
                    <a:pt x="3542667" y="5734902"/>
                    <a:pt x="3526036" y="5730325"/>
                  </a:cubicBezTo>
                  <a:cubicBezTo>
                    <a:pt x="3509404" y="5725749"/>
                    <a:pt x="3489368" y="5723461"/>
                    <a:pt x="3465928" y="5723461"/>
                  </a:cubicBezTo>
                  <a:close/>
                  <a:moveTo>
                    <a:pt x="4809027" y="5702029"/>
                  </a:moveTo>
                  <a:lnTo>
                    <a:pt x="4809362" y="5702029"/>
                  </a:lnTo>
                  <a:lnTo>
                    <a:pt x="4870642" y="5886204"/>
                  </a:lnTo>
                  <a:lnTo>
                    <a:pt x="4747747" y="5886204"/>
                  </a:lnTo>
                  <a:close/>
                  <a:moveTo>
                    <a:pt x="3733000" y="5650460"/>
                  </a:moveTo>
                  <a:cubicBezTo>
                    <a:pt x="3724963" y="5650460"/>
                    <a:pt x="3718210" y="5650739"/>
                    <a:pt x="3712741" y="5651297"/>
                  </a:cubicBezTo>
                  <a:cubicBezTo>
                    <a:pt x="3707271" y="5651856"/>
                    <a:pt x="3702918" y="5652749"/>
                    <a:pt x="3699681" y="5653976"/>
                  </a:cubicBezTo>
                  <a:cubicBezTo>
                    <a:pt x="3696444" y="5655204"/>
                    <a:pt x="3694211" y="5656711"/>
                    <a:pt x="3692984" y="5658497"/>
                  </a:cubicBezTo>
                  <a:cubicBezTo>
                    <a:pt x="3691756" y="5660283"/>
                    <a:pt x="3691142" y="5662292"/>
                    <a:pt x="3691142" y="5664525"/>
                  </a:cubicBezTo>
                  <a:lnTo>
                    <a:pt x="3691142" y="5731162"/>
                  </a:lnTo>
                  <a:lnTo>
                    <a:pt x="3655647" y="5731162"/>
                  </a:lnTo>
                  <a:cubicBezTo>
                    <a:pt x="3653414" y="5731162"/>
                    <a:pt x="3651461" y="5731720"/>
                    <a:pt x="3649786" y="5732837"/>
                  </a:cubicBezTo>
                  <a:cubicBezTo>
                    <a:pt x="3648112" y="5733953"/>
                    <a:pt x="3646717" y="5735795"/>
                    <a:pt x="3645601" y="5738362"/>
                  </a:cubicBezTo>
                  <a:cubicBezTo>
                    <a:pt x="3644484" y="5740929"/>
                    <a:pt x="3643647" y="5744445"/>
                    <a:pt x="3643089" y="5748910"/>
                  </a:cubicBezTo>
                  <a:cubicBezTo>
                    <a:pt x="3642531" y="5753375"/>
                    <a:pt x="3642252" y="5758844"/>
                    <a:pt x="3642252" y="5765318"/>
                  </a:cubicBezTo>
                  <a:cubicBezTo>
                    <a:pt x="3642252" y="5777597"/>
                    <a:pt x="3643368" y="5786359"/>
                    <a:pt x="3645601" y="5791605"/>
                  </a:cubicBezTo>
                  <a:cubicBezTo>
                    <a:pt x="3647833" y="5796851"/>
                    <a:pt x="3651070" y="5799474"/>
                    <a:pt x="3655312" y="5799474"/>
                  </a:cubicBezTo>
                  <a:lnTo>
                    <a:pt x="3691142" y="5799474"/>
                  </a:lnTo>
                  <a:lnTo>
                    <a:pt x="3691142" y="5952507"/>
                  </a:lnTo>
                  <a:cubicBezTo>
                    <a:pt x="3691142" y="5970813"/>
                    <a:pt x="3693039" y="5986663"/>
                    <a:pt x="3696835" y="6000058"/>
                  </a:cubicBezTo>
                  <a:cubicBezTo>
                    <a:pt x="3700630" y="6013452"/>
                    <a:pt x="3706546" y="6024558"/>
                    <a:pt x="3714582" y="6033376"/>
                  </a:cubicBezTo>
                  <a:cubicBezTo>
                    <a:pt x="3722619" y="6042195"/>
                    <a:pt x="3732777" y="6048724"/>
                    <a:pt x="3745055" y="6052966"/>
                  </a:cubicBezTo>
                  <a:cubicBezTo>
                    <a:pt x="3757333" y="6057208"/>
                    <a:pt x="3771844" y="6059328"/>
                    <a:pt x="3788587" y="6059328"/>
                  </a:cubicBezTo>
                  <a:cubicBezTo>
                    <a:pt x="3794838" y="6059328"/>
                    <a:pt x="3801033" y="6058994"/>
                    <a:pt x="3807172" y="6058324"/>
                  </a:cubicBezTo>
                  <a:cubicBezTo>
                    <a:pt x="3813311" y="6057654"/>
                    <a:pt x="3819004" y="6056705"/>
                    <a:pt x="3824250" y="6055477"/>
                  </a:cubicBezTo>
                  <a:cubicBezTo>
                    <a:pt x="3829496" y="6054250"/>
                    <a:pt x="3834073" y="6052799"/>
                    <a:pt x="3837979" y="6051124"/>
                  </a:cubicBezTo>
                  <a:cubicBezTo>
                    <a:pt x="3841886" y="6049450"/>
                    <a:pt x="3844844" y="6047552"/>
                    <a:pt x="3846853" y="6045432"/>
                  </a:cubicBezTo>
                  <a:cubicBezTo>
                    <a:pt x="3848863" y="6043311"/>
                    <a:pt x="3850481" y="6039627"/>
                    <a:pt x="3851709" y="6034381"/>
                  </a:cubicBezTo>
                  <a:cubicBezTo>
                    <a:pt x="3852937" y="6029135"/>
                    <a:pt x="3853551" y="6021600"/>
                    <a:pt x="3853551" y="6011778"/>
                  </a:cubicBezTo>
                  <a:cubicBezTo>
                    <a:pt x="3853551" y="6005527"/>
                    <a:pt x="3853272" y="6000392"/>
                    <a:pt x="3852713" y="5996374"/>
                  </a:cubicBezTo>
                  <a:cubicBezTo>
                    <a:pt x="3852155" y="5992356"/>
                    <a:pt x="3851541" y="5989175"/>
                    <a:pt x="3850872" y="5986830"/>
                  </a:cubicBezTo>
                  <a:cubicBezTo>
                    <a:pt x="3850202" y="5984486"/>
                    <a:pt x="3849253" y="5982924"/>
                    <a:pt x="3848025" y="5982142"/>
                  </a:cubicBezTo>
                  <a:cubicBezTo>
                    <a:pt x="3846798" y="5981361"/>
                    <a:pt x="3845514" y="5980970"/>
                    <a:pt x="3844175" y="5980970"/>
                  </a:cubicBezTo>
                  <a:cubicBezTo>
                    <a:pt x="3842612" y="5980970"/>
                    <a:pt x="3840882" y="5981361"/>
                    <a:pt x="3838984" y="5982142"/>
                  </a:cubicBezTo>
                  <a:cubicBezTo>
                    <a:pt x="3837087" y="5982924"/>
                    <a:pt x="3834743" y="5983817"/>
                    <a:pt x="3831952" y="5984821"/>
                  </a:cubicBezTo>
                  <a:cubicBezTo>
                    <a:pt x="3829161" y="5985826"/>
                    <a:pt x="3825980" y="5986719"/>
                    <a:pt x="3822408" y="5987500"/>
                  </a:cubicBezTo>
                  <a:cubicBezTo>
                    <a:pt x="3818837" y="5988282"/>
                    <a:pt x="3814818" y="5988672"/>
                    <a:pt x="3810353" y="5988672"/>
                  </a:cubicBezTo>
                  <a:cubicBezTo>
                    <a:pt x="3797182" y="5988672"/>
                    <a:pt x="3788029" y="5984598"/>
                    <a:pt x="3782895" y="5976450"/>
                  </a:cubicBezTo>
                  <a:cubicBezTo>
                    <a:pt x="3777760" y="5968301"/>
                    <a:pt x="3775193" y="5956079"/>
                    <a:pt x="3775193" y="5939782"/>
                  </a:cubicBezTo>
                  <a:lnTo>
                    <a:pt x="3775193" y="5799474"/>
                  </a:lnTo>
                  <a:lnTo>
                    <a:pt x="3840491" y="5799474"/>
                  </a:lnTo>
                  <a:cubicBezTo>
                    <a:pt x="3844733" y="5799474"/>
                    <a:pt x="3847970" y="5796851"/>
                    <a:pt x="3850202" y="5791605"/>
                  </a:cubicBezTo>
                  <a:cubicBezTo>
                    <a:pt x="3852434" y="5786359"/>
                    <a:pt x="3853551" y="5777597"/>
                    <a:pt x="3853551" y="5765318"/>
                  </a:cubicBezTo>
                  <a:cubicBezTo>
                    <a:pt x="3853551" y="5758844"/>
                    <a:pt x="3853272" y="5753375"/>
                    <a:pt x="3852713" y="5748910"/>
                  </a:cubicBezTo>
                  <a:cubicBezTo>
                    <a:pt x="3852155" y="5744445"/>
                    <a:pt x="3851318" y="5740929"/>
                    <a:pt x="3850202" y="5738362"/>
                  </a:cubicBezTo>
                  <a:cubicBezTo>
                    <a:pt x="3849086" y="5735795"/>
                    <a:pt x="3847691" y="5733953"/>
                    <a:pt x="3846016" y="5732837"/>
                  </a:cubicBezTo>
                  <a:cubicBezTo>
                    <a:pt x="3844342" y="5731720"/>
                    <a:pt x="3842389" y="5731162"/>
                    <a:pt x="3840156" y="5731162"/>
                  </a:cubicBezTo>
                  <a:lnTo>
                    <a:pt x="3775193" y="5731162"/>
                  </a:lnTo>
                  <a:lnTo>
                    <a:pt x="3775193" y="5664525"/>
                  </a:lnTo>
                  <a:cubicBezTo>
                    <a:pt x="3775193" y="5662292"/>
                    <a:pt x="3774523" y="5660283"/>
                    <a:pt x="3773183" y="5658497"/>
                  </a:cubicBezTo>
                  <a:cubicBezTo>
                    <a:pt x="3771844" y="5656711"/>
                    <a:pt x="3769612" y="5655204"/>
                    <a:pt x="3766486" y="5653976"/>
                  </a:cubicBezTo>
                  <a:cubicBezTo>
                    <a:pt x="3763361" y="5652749"/>
                    <a:pt x="3759063" y="5651856"/>
                    <a:pt x="3753594" y="5651297"/>
                  </a:cubicBezTo>
                  <a:cubicBezTo>
                    <a:pt x="3748125" y="5650739"/>
                    <a:pt x="3741260" y="5650460"/>
                    <a:pt x="3733000" y="5650460"/>
                  </a:cubicBezTo>
                  <a:close/>
                  <a:moveTo>
                    <a:pt x="2412485" y="5619318"/>
                  </a:moveTo>
                  <a:cubicBezTo>
                    <a:pt x="2405119" y="5619318"/>
                    <a:pt x="2398923" y="5621495"/>
                    <a:pt x="2393900" y="5625848"/>
                  </a:cubicBezTo>
                  <a:cubicBezTo>
                    <a:pt x="2388878" y="5630201"/>
                    <a:pt x="2386366" y="5637289"/>
                    <a:pt x="2386366" y="5647112"/>
                  </a:cubicBezTo>
                  <a:lnTo>
                    <a:pt x="2386366" y="6024837"/>
                  </a:lnTo>
                  <a:cubicBezTo>
                    <a:pt x="2386366" y="6034660"/>
                    <a:pt x="2388878" y="6041748"/>
                    <a:pt x="2393900" y="6046101"/>
                  </a:cubicBezTo>
                  <a:cubicBezTo>
                    <a:pt x="2398923" y="6050455"/>
                    <a:pt x="2405119" y="6052631"/>
                    <a:pt x="2412485" y="6052631"/>
                  </a:cubicBezTo>
                  <a:lnTo>
                    <a:pt x="2630147" y="6052631"/>
                  </a:lnTo>
                  <a:cubicBezTo>
                    <a:pt x="2632156" y="6052631"/>
                    <a:pt x="2633997" y="6052017"/>
                    <a:pt x="2635671" y="6050789"/>
                  </a:cubicBezTo>
                  <a:cubicBezTo>
                    <a:pt x="2637347" y="6049562"/>
                    <a:pt x="2638741" y="6047608"/>
                    <a:pt x="2639857" y="6044929"/>
                  </a:cubicBezTo>
                  <a:cubicBezTo>
                    <a:pt x="2640973" y="6042250"/>
                    <a:pt x="2641812" y="6038734"/>
                    <a:pt x="2642370" y="6034381"/>
                  </a:cubicBezTo>
                  <a:cubicBezTo>
                    <a:pt x="2642928" y="6030028"/>
                    <a:pt x="2643206" y="6024614"/>
                    <a:pt x="2643206" y="6018140"/>
                  </a:cubicBezTo>
                  <a:cubicBezTo>
                    <a:pt x="2643206" y="6011666"/>
                    <a:pt x="2642928" y="6006253"/>
                    <a:pt x="2642370" y="6001899"/>
                  </a:cubicBezTo>
                  <a:cubicBezTo>
                    <a:pt x="2641812" y="5997546"/>
                    <a:pt x="2640973" y="5994030"/>
                    <a:pt x="2639857" y="5991351"/>
                  </a:cubicBezTo>
                  <a:cubicBezTo>
                    <a:pt x="2638741" y="5988672"/>
                    <a:pt x="2637347" y="5986719"/>
                    <a:pt x="2635671" y="5985491"/>
                  </a:cubicBezTo>
                  <a:cubicBezTo>
                    <a:pt x="2633997" y="5984263"/>
                    <a:pt x="2632156" y="5983649"/>
                    <a:pt x="2630147" y="5983649"/>
                  </a:cubicBezTo>
                  <a:lnTo>
                    <a:pt x="2474100" y="5983649"/>
                  </a:lnTo>
                  <a:lnTo>
                    <a:pt x="2474100" y="5861424"/>
                  </a:lnTo>
                  <a:lnTo>
                    <a:pt x="2605031" y="5861424"/>
                  </a:lnTo>
                  <a:cubicBezTo>
                    <a:pt x="2607041" y="5861424"/>
                    <a:pt x="2608883" y="5860866"/>
                    <a:pt x="2610558" y="5859750"/>
                  </a:cubicBezTo>
                  <a:cubicBezTo>
                    <a:pt x="2612232" y="5858634"/>
                    <a:pt x="2613626" y="5856792"/>
                    <a:pt x="2614743" y="5854225"/>
                  </a:cubicBezTo>
                  <a:cubicBezTo>
                    <a:pt x="2615859" y="5851657"/>
                    <a:pt x="2616696" y="5848253"/>
                    <a:pt x="2617254" y="5844011"/>
                  </a:cubicBezTo>
                  <a:cubicBezTo>
                    <a:pt x="2617812" y="5839770"/>
                    <a:pt x="2618091" y="5834412"/>
                    <a:pt x="2618091" y="5827938"/>
                  </a:cubicBezTo>
                  <a:cubicBezTo>
                    <a:pt x="2618091" y="5821687"/>
                    <a:pt x="2617812" y="5816385"/>
                    <a:pt x="2617254" y="5812032"/>
                  </a:cubicBezTo>
                  <a:cubicBezTo>
                    <a:pt x="2616696" y="5807679"/>
                    <a:pt x="2615859" y="5804218"/>
                    <a:pt x="2614743" y="5801651"/>
                  </a:cubicBezTo>
                  <a:cubicBezTo>
                    <a:pt x="2613626" y="5799084"/>
                    <a:pt x="2612232" y="5797186"/>
                    <a:pt x="2610558" y="5795958"/>
                  </a:cubicBezTo>
                  <a:cubicBezTo>
                    <a:pt x="2608883" y="5794731"/>
                    <a:pt x="2607041" y="5794117"/>
                    <a:pt x="2605031" y="5794117"/>
                  </a:cubicBezTo>
                  <a:lnTo>
                    <a:pt x="2474100" y="5794117"/>
                  </a:lnTo>
                  <a:lnTo>
                    <a:pt x="2474100" y="5688300"/>
                  </a:lnTo>
                  <a:lnTo>
                    <a:pt x="2628807" y="5688300"/>
                  </a:lnTo>
                  <a:cubicBezTo>
                    <a:pt x="2630816" y="5688300"/>
                    <a:pt x="2632602" y="5687686"/>
                    <a:pt x="2634165" y="5686458"/>
                  </a:cubicBezTo>
                  <a:cubicBezTo>
                    <a:pt x="2635727" y="5685230"/>
                    <a:pt x="2637067" y="5683277"/>
                    <a:pt x="2638183" y="5680598"/>
                  </a:cubicBezTo>
                  <a:cubicBezTo>
                    <a:pt x="2639299" y="5677919"/>
                    <a:pt x="2640137" y="5674403"/>
                    <a:pt x="2640695" y="5670050"/>
                  </a:cubicBezTo>
                  <a:cubicBezTo>
                    <a:pt x="2641254" y="5665697"/>
                    <a:pt x="2641532" y="5660395"/>
                    <a:pt x="2641532" y="5654144"/>
                  </a:cubicBezTo>
                  <a:cubicBezTo>
                    <a:pt x="2641532" y="5647447"/>
                    <a:pt x="2641254" y="5641921"/>
                    <a:pt x="2640695" y="5637568"/>
                  </a:cubicBezTo>
                  <a:cubicBezTo>
                    <a:pt x="2640137" y="5633215"/>
                    <a:pt x="2639299" y="5629643"/>
                    <a:pt x="2638183" y="5626852"/>
                  </a:cubicBezTo>
                  <a:cubicBezTo>
                    <a:pt x="2637067" y="5624062"/>
                    <a:pt x="2635727" y="5622109"/>
                    <a:pt x="2634165" y="5620992"/>
                  </a:cubicBezTo>
                  <a:cubicBezTo>
                    <a:pt x="2632602" y="5619876"/>
                    <a:pt x="2630816" y="5619318"/>
                    <a:pt x="2628807" y="5619318"/>
                  </a:cubicBezTo>
                  <a:close/>
                  <a:moveTo>
                    <a:pt x="4810367" y="5617309"/>
                  </a:moveTo>
                  <a:cubicBezTo>
                    <a:pt x="4798981" y="5617309"/>
                    <a:pt x="4789829" y="5617476"/>
                    <a:pt x="4782908" y="5617811"/>
                  </a:cubicBezTo>
                  <a:cubicBezTo>
                    <a:pt x="4775987" y="5618146"/>
                    <a:pt x="4770574" y="5618927"/>
                    <a:pt x="4766667" y="5620155"/>
                  </a:cubicBezTo>
                  <a:cubicBezTo>
                    <a:pt x="4762760" y="5621383"/>
                    <a:pt x="4759914" y="5623169"/>
                    <a:pt x="4758128" y="5625513"/>
                  </a:cubicBezTo>
                  <a:cubicBezTo>
                    <a:pt x="4756342" y="5627857"/>
                    <a:pt x="4754779" y="5630927"/>
                    <a:pt x="4753440" y="5634722"/>
                  </a:cubicBezTo>
                  <a:lnTo>
                    <a:pt x="4619829" y="6019145"/>
                  </a:lnTo>
                  <a:cubicBezTo>
                    <a:pt x="4617151" y="6026958"/>
                    <a:pt x="4615476" y="6033209"/>
                    <a:pt x="4614807" y="6037897"/>
                  </a:cubicBezTo>
                  <a:cubicBezTo>
                    <a:pt x="4614137" y="6042585"/>
                    <a:pt x="4614918" y="6046213"/>
                    <a:pt x="4617151" y="6048780"/>
                  </a:cubicBezTo>
                  <a:cubicBezTo>
                    <a:pt x="4619383" y="6051347"/>
                    <a:pt x="4623401" y="6052966"/>
                    <a:pt x="4629205" y="6053636"/>
                  </a:cubicBezTo>
                  <a:cubicBezTo>
                    <a:pt x="4635010" y="6054305"/>
                    <a:pt x="4643047" y="6054640"/>
                    <a:pt x="4653316" y="6054640"/>
                  </a:cubicBezTo>
                  <a:cubicBezTo>
                    <a:pt x="4662915" y="6054640"/>
                    <a:pt x="4670673" y="6054417"/>
                    <a:pt x="4676589" y="6053971"/>
                  </a:cubicBezTo>
                  <a:cubicBezTo>
                    <a:pt x="4682505" y="6053524"/>
                    <a:pt x="4687081" y="6052687"/>
                    <a:pt x="4690318" y="6051459"/>
                  </a:cubicBezTo>
                  <a:cubicBezTo>
                    <a:pt x="4693555" y="6050231"/>
                    <a:pt x="4695899" y="6048557"/>
                    <a:pt x="4697350" y="6046436"/>
                  </a:cubicBezTo>
                  <a:cubicBezTo>
                    <a:pt x="4698801" y="6044315"/>
                    <a:pt x="4699973" y="6041692"/>
                    <a:pt x="4700866" y="6038567"/>
                  </a:cubicBezTo>
                  <a:lnTo>
                    <a:pt x="4728325" y="5953846"/>
                  </a:lnTo>
                  <a:lnTo>
                    <a:pt x="4891069" y="5953846"/>
                  </a:lnTo>
                  <a:lnTo>
                    <a:pt x="4920202" y="6040911"/>
                  </a:lnTo>
                  <a:cubicBezTo>
                    <a:pt x="4921095" y="6043813"/>
                    <a:pt x="4922211" y="6046157"/>
                    <a:pt x="4923551" y="6047943"/>
                  </a:cubicBezTo>
                  <a:cubicBezTo>
                    <a:pt x="4924890" y="6049729"/>
                    <a:pt x="4927234" y="6051124"/>
                    <a:pt x="4930583" y="6052129"/>
                  </a:cubicBezTo>
                  <a:cubicBezTo>
                    <a:pt x="4933931" y="6053133"/>
                    <a:pt x="4938787" y="6053803"/>
                    <a:pt x="4945149" y="6054138"/>
                  </a:cubicBezTo>
                  <a:cubicBezTo>
                    <a:pt x="4951511" y="6054473"/>
                    <a:pt x="4960385" y="6054640"/>
                    <a:pt x="4971771" y="6054640"/>
                  </a:cubicBezTo>
                  <a:cubicBezTo>
                    <a:pt x="4982710" y="6054640"/>
                    <a:pt x="4991305" y="6054361"/>
                    <a:pt x="4997555" y="6053803"/>
                  </a:cubicBezTo>
                  <a:cubicBezTo>
                    <a:pt x="5003806" y="6053245"/>
                    <a:pt x="5008159" y="6051794"/>
                    <a:pt x="5010615" y="6049450"/>
                  </a:cubicBezTo>
                  <a:cubicBezTo>
                    <a:pt x="5013071" y="6047106"/>
                    <a:pt x="5013963" y="6043590"/>
                    <a:pt x="5013294" y="6038902"/>
                  </a:cubicBezTo>
                  <a:cubicBezTo>
                    <a:pt x="5012624" y="6034214"/>
                    <a:pt x="5010950" y="6027851"/>
                    <a:pt x="5008271" y="6019815"/>
                  </a:cubicBezTo>
                  <a:lnTo>
                    <a:pt x="4874325" y="5635726"/>
                  </a:lnTo>
                  <a:cubicBezTo>
                    <a:pt x="4872986" y="5631485"/>
                    <a:pt x="4871367" y="5628136"/>
                    <a:pt x="4869470" y="5625680"/>
                  </a:cubicBezTo>
                  <a:cubicBezTo>
                    <a:pt x="4867573" y="5623225"/>
                    <a:pt x="4864447" y="5621383"/>
                    <a:pt x="4860094" y="5620155"/>
                  </a:cubicBezTo>
                  <a:cubicBezTo>
                    <a:pt x="4855741" y="5618927"/>
                    <a:pt x="4849657" y="5618146"/>
                    <a:pt x="4841844" y="5617811"/>
                  </a:cubicBezTo>
                  <a:cubicBezTo>
                    <a:pt x="4834030" y="5617476"/>
                    <a:pt x="4823538" y="5617309"/>
                    <a:pt x="4810367" y="5617309"/>
                  </a:cubicBezTo>
                  <a:close/>
                  <a:moveTo>
                    <a:pt x="5308829" y="5587506"/>
                  </a:moveTo>
                  <a:cubicBezTo>
                    <a:pt x="5300569" y="5587506"/>
                    <a:pt x="5293761" y="5587841"/>
                    <a:pt x="5288403" y="5588511"/>
                  </a:cubicBezTo>
                  <a:cubicBezTo>
                    <a:pt x="5283045" y="5589180"/>
                    <a:pt x="5278747" y="5590129"/>
                    <a:pt x="5275510" y="5591357"/>
                  </a:cubicBezTo>
                  <a:cubicBezTo>
                    <a:pt x="5272273" y="5592585"/>
                    <a:pt x="5270041" y="5594092"/>
                    <a:pt x="5268813" y="5595878"/>
                  </a:cubicBezTo>
                  <a:cubicBezTo>
                    <a:pt x="5267585" y="5597664"/>
                    <a:pt x="5266971" y="5599673"/>
                    <a:pt x="5266971" y="5601905"/>
                  </a:cubicBezTo>
                  <a:lnTo>
                    <a:pt x="5266971" y="5763644"/>
                  </a:lnTo>
                  <a:cubicBezTo>
                    <a:pt x="5253577" y="5750473"/>
                    <a:pt x="5240071" y="5740483"/>
                    <a:pt x="5226453" y="5733674"/>
                  </a:cubicBezTo>
                  <a:cubicBezTo>
                    <a:pt x="5212835" y="5726865"/>
                    <a:pt x="5197655" y="5723461"/>
                    <a:pt x="5180911" y="5723461"/>
                  </a:cubicBezTo>
                  <a:cubicBezTo>
                    <a:pt x="5159703" y="5723461"/>
                    <a:pt x="5140951" y="5727479"/>
                    <a:pt x="5124655" y="5735516"/>
                  </a:cubicBezTo>
                  <a:cubicBezTo>
                    <a:pt x="5108358" y="5743552"/>
                    <a:pt x="5094740" y="5755049"/>
                    <a:pt x="5083801" y="5770007"/>
                  </a:cubicBezTo>
                  <a:cubicBezTo>
                    <a:pt x="5072862" y="5784964"/>
                    <a:pt x="5064547" y="5803046"/>
                    <a:pt x="5058854" y="5824254"/>
                  </a:cubicBezTo>
                  <a:cubicBezTo>
                    <a:pt x="5053161" y="5845462"/>
                    <a:pt x="5050315" y="5869349"/>
                    <a:pt x="5050315" y="5895915"/>
                  </a:cubicBezTo>
                  <a:cubicBezTo>
                    <a:pt x="5050315" y="5918016"/>
                    <a:pt x="5052547" y="5939057"/>
                    <a:pt x="5057012" y="5959037"/>
                  </a:cubicBezTo>
                  <a:cubicBezTo>
                    <a:pt x="5061477" y="5979017"/>
                    <a:pt x="5068677" y="5996486"/>
                    <a:pt x="5078611" y="6011443"/>
                  </a:cubicBezTo>
                  <a:cubicBezTo>
                    <a:pt x="5088545" y="6026400"/>
                    <a:pt x="5101381" y="6038288"/>
                    <a:pt x="5117120" y="6047106"/>
                  </a:cubicBezTo>
                  <a:cubicBezTo>
                    <a:pt x="5132859" y="6055924"/>
                    <a:pt x="5152113" y="6060333"/>
                    <a:pt x="5174884" y="6060333"/>
                  </a:cubicBezTo>
                  <a:cubicBezTo>
                    <a:pt x="5195422" y="6060333"/>
                    <a:pt x="5214119" y="6055757"/>
                    <a:pt x="5230973" y="6046604"/>
                  </a:cubicBezTo>
                  <a:cubicBezTo>
                    <a:pt x="5247828" y="6037451"/>
                    <a:pt x="5263957" y="6024614"/>
                    <a:pt x="5279361" y="6008094"/>
                  </a:cubicBezTo>
                  <a:lnTo>
                    <a:pt x="5279361" y="6041246"/>
                  </a:lnTo>
                  <a:cubicBezTo>
                    <a:pt x="5279361" y="6043701"/>
                    <a:pt x="5279975" y="6045766"/>
                    <a:pt x="5281203" y="6047441"/>
                  </a:cubicBezTo>
                  <a:cubicBezTo>
                    <a:pt x="5282431" y="6049115"/>
                    <a:pt x="5284440" y="6050510"/>
                    <a:pt x="5287231" y="6051627"/>
                  </a:cubicBezTo>
                  <a:cubicBezTo>
                    <a:pt x="5290021" y="6052743"/>
                    <a:pt x="5293649" y="6053524"/>
                    <a:pt x="5298114" y="6053971"/>
                  </a:cubicBezTo>
                  <a:cubicBezTo>
                    <a:pt x="5302579" y="6054417"/>
                    <a:pt x="5308383" y="6054640"/>
                    <a:pt x="5315527" y="6054640"/>
                  </a:cubicBezTo>
                  <a:cubicBezTo>
                    <a:pt x="5322224" y="6054640"/>
                    <a:pt x="5327861" y="6054417"/>
                    <a:pt x="5332437" y="6053971"/>
                  </a:cubicBezTo>
                  <a:cubicBezTo>
                    <a:pt x="5337013" y="6053524"/>
                    <a:pt x="5340641" y="6052743"/>
                    <a:pt x="5343320" y="6051627"/>
                  </a:cubicBezTo>
                  <a:cubicBezTo>
                    <a:pt x="5345999" y="6050510"/>
                    <a:pt x="5347897" y="6049115"/>
                    <a:pt x="5349013" y="6047441"/>
                  </a:cubicBezTo>
                  <a:cubicBezTo>
                    <a:pt x="5350129" y="6045766"/>
                    <a:pt x="5350687" y="6043701"/>
                    <a:pt x="5350687" y="6041246"/>
                  </a:cubicBezTo>
                  <a:lnTo>
                    <a:pt x="5350687" y="5601905"/>
                  </a:lnTo>
                  <a:cubicBezTo>
                    <a:pt x="5350687" y="5599673"/>
                    <a:pt x="5350017" y="5597664"/>
                    <a:pt x="5348678" y="5595878"/>
                  </a:cubicBezTo>
                  <a:cubicBezTo>
                    <a:pt x="5347339" y="5594092"/>
                    <a:pt x="5345106" y="5592585"/>
                    <a:pt x="5341981" y="5591357"/>
                  </a:cubicBezTo>
                  <a:cubicBezTo>
                    <a:pt x="5338855" y="5590129"/>
                    <a:pt x="5334614" y="5589180"/>
                    <a:pt x="5329256" y="5588511"/>
                  </a:cubicBezTo>
                  <a:cubicBezTo>
                    <a:pt x="5323898" y="5587841"/>
                    <a:pt x="5317089" y="5587506"/>
                    <a:pt x="5308829" y="5587506"/>
                  </a:cubicBezTo>
                  <a:close/>
                  <a:moveTo>
                    <a:pt x="5481061" y="5586501"/>
                  </a:moveTo>
                  <a:cubicBezTo>
                    <a:pt x="5472801" y="5586501"/>
                    <a:pt x="5465992" y="5586836"/>
                    <a:pt x="5460634" y="5587506"/>
                  </a:cubicBezTo>
                  <a:cubicBezTo>
                    <a:pt x="5455276" y="5588176"/>
                    <a:pt x="5450979" y="5589125"/>
                    <a:pt x="5447742" y="5590352"/>
                  </a:cubicBezTo>
                  <a:cubicBezTo>
                    <a:pt x="5444505" y="5591580"/>
                    <a:pt x="5442217" y="5593087"/>
                    <a:pt x="5440877" y="5594873"/>
                  </a:cubicBezTo>
                  <a:cubicBezTo>
                    <a:pt x="5439537" y="5596659"/>
                    <a:pt x="5438868" y="5598668"/>
                    <a:pt x="5438868" y="5600901"/>
                  </a:cubicBezTo>
                  <a:lnTo>
                    <a:pt x="5438868" y="6041246"/>
                  </a:lnTo>
                  <a:cubicBezTo>
                    <a:pt x="5438868" y="6043478"/>
                    <a:pt x="5439537" y="6045432"/>
                    <a:pt x="5440877" y="6047106"/>
                  </a:cubicBezTo>
                  <a:cubicBezTo>
                    <a:pt x="5442217" y="6048780"/>
                    <a:pt x="5444505" y="6050175"/>
                    <a:pt x="5447742" y="6051292"/>
                  </a:cubicBezTo>
                  <a:cubicBezTo>
                    <a:pt x="5450979" y="6052408"/>
                    <a:pt x="5455276" y="6053245"/>
                    <a:pt x="5460634" y="6053803"/>
                  </a:cubicBezTo>
                  <a:cubicBezTo>
                    <a:pt x="5465992" y="6054361"/>
                    <a:pt x="5472801" y="6054640"/>
                    <a:pt x="5481061" y="6054640"/>
                  </a:cubicBezTo>
                  <a:cubicBezTo>
                    <a:pt x="5489321" y="6054640"/>
                    <a:pt x="5496129" y="6054361"/>
                    <a:pt x="5501487" y="6053803"/>
                  </a:cubicBezTo>
                  <a:cubicBezTo>
                    <a:pt x="5506845" y="6053245"/>
                    <a:pt x="5511143" y="6052408"/>
                    <a:pt x="5514379" y="6051292"/>
                  </a:cubicBezTo>
                  <a:cubicBezTo>
                    <a:pt x="5517617" y="6050175"/>
                    <a:pt x="5519905" y="6048780"/>
                    <a:pt x="5521244" y="6047106"/>
                  </a:cubicBezTo>
                  <a:cubicBezTo>
                    <a:pt x="5522584" y="6045432"/>
                    <a:pt x="5523253" y="6043478"/>
                    <a:pt x="5523253" y="6041246"/>
                  </a:cubicBezTo>
                  <a:lnTo>
                    <a:pt x="5523253" y="5600901"/>
                  </a:lnTo>
                  <a:cubicBezTo>
                    <a:pt x="5523253" y="5598668"/>
                    <a:pt x="5522584" y="5596659"/>
                    <a:pt x="5521244" y="5594873"/>
                  </a:cubicBezTo>
                  <a:cubicBezTo>
                    <a:pt x="5519905" y="5593087"/>
                    <a:pt x="5517617" y="5591580"/>
                    <a:pt x="5514379" y="5590352"/>
                  </a:cubicBezTo>
                  <a:cubicBezTo>
                    <a:pt x="5511143" y="5589125"/>
                    <a:pt x="5506845" y="5588176"/>
                    <a:pt x="5501487" y="5587506"/>
                  </a:cubicBezTo>
                  <a:cubicBezTo>
                    <a:pt x="5496129" y="5586836"/>
                    <a:pt x="5489321" y="5586501"/>
                    <a:pt x="5481061" y="5586501"/>
                  </a:cubicBezTo>
                  <a:close/>
                  <a:moveTo>
                    <a:pt x="3644931" y="5095183"/>
                  </a:moveTo>
                  <a:lnTo>
                    <a:pt x="3677078" y="5095183"/>
                  </a:lnTo>
                  <a:lnTo>
                    <a:pt x="3677078" y="5146082"/>
                  </a:lnTo>
                  <a:cubicBezTo>
                    <a:pt x="3666809" y="5157690"/>
                    <a:pt x="3656707" y="5166508"/>
                    <a:pt x="3646773" y="5172536"/>
                  </a:cubicBezTo>
                  <a:cubicBezTo>
                    <a:pt x="3636838" y="5178564"/>
                    <a:pt x="3625955" y="5181577"/>
                    <a:pt x="3614123" y="5181577"/>
                  </a:cubicBezTo>
                  <a:cubicBezTo>
                    <a:pt x="3600059" y="5181577"/>
                    <a:pt x="3589065" y="5178005"/>
                    <a:pt x="3581139" y="5170862"/>
                  </a:cubicBezTo>
                  <a:cubicBezTo>
                    <a:pt x="3573214" y="5163718"/>
                    <a:pt x="3569252" y="5153895"/>
                    <a:pt x="3569252" y="5141394"/>
                  </a:cubicBezTo>
                  <a:cubicBezTo>
                    <a:pt x="3569252" y="5134027"/>
                    <a:pt x="3570647" y="5127497"/>
                    <a:pt x="3573437" y="5121804"/>
                  </a:cubicBezTo>
                  <a:cubicBezTo>
                    <a:pt x="3576228" y="5116112"/>
                    <a:pt x="3580637" y="5111256"/>
                    <a:pt x="3586665" y="5107238"/>
                  </a:cubicBezTo>
                  <a:cubicBezTo>
                    <a:pt x="3592692" y="5103219"/>
                    <a:pt x="3600506" y="5100206"/>
                    <a:pt x="3610105" y="5098196"/>
                  </a:cubicBezTo>
                  <a:cubicBezTo>
                    <a:pt x="3619705" y="5096187"/>
                    <a:pt x="3631313" y="5095183"/>
                    <a:pt x="3644931" y="5095183"/>
                  </a:cubicBezTo>
                  <a:close/>
                  <a:moveTo>
                    <a:pt x="2816256" y="5095183"/>
                  </a:moveTo>
                  <a:lnTo>
                    <a:pt x="2848403" y="5095183"/>
                  </a:lnTo>
                  <a:lnTo>
                    <a:pt x="2848403" y="5146082"/>
                  </a:lnTo>
                  <a:cubicBezTo>
                    <a:pt x="2838133" y="5157690"/>
                    <a:pt x="2828032" y="5166508"/>
                    <a:pt x="2818097" y="5172536"/>
                  </a:cubicBezTo>
                  <a:cubicBezTo>
                    <a:pt x="2808163" y="5178564"/>
                    <a:pt x="2797280" y="5181577"/>
                    <a:pt x="2785448" y="5181577"/>
                  </a:cubicBezTo>
                  <a:cubicBezTo>
                    <a:pt x="2771384" y="5181577"/>
                    <a:pt x="2760389" y="5178005"/>
                    <a:pt x="2752464" y="5170862"/>
                  </a:cubicBezTo>
                  <a:cubicBezTo>
                    <a:pt x="2744539" y="5163718"/>
                    <a:pt x="2740577" y="5153895"/>
                    <a:pt x="2740577" y="5141394"/>
                  </a:cubicBezTo>
                  <a:cubicBezTo>
                    <a:pt x="2740577" y="5134027"/>
                    <a:pt x="2741972" y="5127497"/>
                    <a:pt x="2744762" y="5121804"/>
                  </a:cubicBezTo>
                  <a:cubicBezTo>
                    <a:pt x="2747553" y="5116112"/>
                    <a:pt x="2751962" y="5111256"/>
                    <a:pt x="2757990" y="5107238"/>
                  </a:cubicBezTo>
                  <a:cubicBezTo>
                    <a:pt x="2764017" y="5103219"/>
                    <a:pt x="2771831" y="5100206"/>
                    <a:pt x="2781430" y="5098196"/>
                  </a:cubicBezTo>
                  <a:cubicBezTo>
                    <a:pt x="2791029" y="5096187"/>
                    <a:pt x="2802638" y="5095183"/>
                    <a:pt x="2816256" y="5095183"/>
                  </a:cubicBezTo>
                  <a:close/>
                  <a:moveTo>
                    <a:pt x="4204711" y="4910003"/>
                  </a:moveTo>
                  <a:cubicBezTo>
                    <a:pt x="4196451" y="4910003"/>
                    <a:pt x="4189642" y="4910338"/>
                    <a:pt x="4184284" y="4911008"/>
                  </a:cubicBezTo>
                  <a:cubicBezTo>
                    <a:pt x="4178926" y="4911678"/>
                    <a:pt x="4174629" y="4912626"/>
                    <a:pt x="4171392" y="4913854"/>
                  </a:cubicBezTo>
                  <a:cubicBezTo>
                    <a:pt x="4168155" y="4915082"/>
                    <a:pt x="4165867" y="4916533"/>
                    <a:pt x="4164527" y="4918207"/>
                  </a:cubicBezTo>
                  <a:cubicBezTo>
                    <a:pt x="4163187" y="4919882"/>
                    <a:pt x="4162518" y="4921835"/>
                    <a:pt x="4162518" y="4924067"/>
                  </a:cubicBezTo>
                  <a:lnTo>
                    <a:pt x="4162518" y="5222096"/>
                  </a:lnTo>
                  <a:cubicBezTo>
                    <a:pt x="4162518" y="5224328"/>
                    <a:pt x="4163187" y="5226282"/>
                    <a:pt x="4164527" y="5227956"/>
                  </a:cubicBezTo>
                  <a:cubicBezTo>
                    <a:pt x="4165867" y="5229630"/>
                    <a:pt x="4168155" y="5231025"/>
                    <a:pt x="4171392" y="5232142"/>
                  </a:cubicBezTo>
                  <a:cubicBezTo>
                    <a:pt x="4174629" y="5233258"/>
                    <a:pt x="4178926" y="5234095"/>
                    <a:pt x="4184284" y="5234653"/>
                  </a:cubicBezTo>
                  <a:cubicBezTo>
                    <a:pt x="4189642" y="5235211"/>
                    <a:pt x="4196451" y="5235490"/>
                    <a:pt x="4204711" y="5235490"/>
                  </a:cubicBezTo>
                  <a:cubicBezTo>
                    <a:pt x="4212971" y="5235490"/>
                    <a:pt x="4219779" y="5235211"/>
                    <a:pt x="4225137" y="5234653"/>
                  </a:cubicBezTo>
                  <a:cubicBezTo>
                    <a:pt x="4230495" y="5234095"/>
                    <a:pt x="4234793" y="5233258"/>
                    <a:pt x="4238029" y="5232142"/>
                  </a:cubicBezTo>
                  <a:cubicBezTo>
                    <a:pt x="4241267" y="5231025"/>
                    <a:pt x="4243555" y="5229630"/>
                    <a:pt x="4244894" y="5227956"/>
                  </a:cubicBezTo>
                  <a:cubicBezTo>
                    <a:pt x="4246234" y="5226282"/>
                    <a:pt x="4246903" y="5224328"/>
                    <a:pt x="4246903" y="5222096"/>
                  </a:cubicBezTo>
                  <a:lnTo>
                    <a:pt x="4246903" y="4924067"/>
                  </a:lnTo>
                  <a:cubicBezTo>
                    <a:pt x="4246903" y="4921835"/>
                    <a:pt x="4246234" y="4919882"/>
                    <a:pt x="4244894" y="4918207"/>
                  </a:cubicBezTo>
                  <a:cubicBezTo>
                    <a:pt x="4243555" y="4916533"/>
                    <a:pt x="4241267" y="4915082"/>
                    <a:pt x="4238029" y="4913854"/>
                  </a:cubicBezTo>
                  <a:cubicBezTo>
                    <a:pt x="4234793" y="4912626"/>
                    <a:pt x="4230495" y="4911678"/>
                    <a:pt x="4225137" y="4911008"/>
                  </a:cubicBezTo>
                  <a:cubicBezTo>
                    <a:pt x="4219779" y="4910338"/>
                    <a:pt x="4212971" y="4910003"/>
                    <a:pt x="4204711" y="4910003"/>
                  </a:cubicBezTo>
                  <a:close/>
                  <a:moveTo>
                    <a:pt x="3845700" y="4910003"/>
                  </a:moveTo>
                  <a:cubicBezTo>
                    <a:pt x="3837440" y="4910003"/>
                    <a:pt x="3830575" y="4910226"/>
                    <a:pt x="3825106" y="4910673"/>
                  </a:cubicBezTo>
                  <a:cubicBezTo>
                    <a:pt x="3819636" y="4911119"/>
                    <a:pt x="3815339" y="4911901"/>
                    <a:pt x="3812214" y="4913017"/>
                  </a:cubicBezTo>
                  <a:cubicBezTo>
                    <a:pt x="3809088" y="4914133"/>
                    <a:pt x="3806912" y="4915528"/>
                    <a:pt x="3805684" y="4917203"/>
                  </a:cubicBezTo>
                  <a:cubicBezTo>
                    <a:pt x="3804456" y="4918877"/>
                    <a:pt x="3803842" y="4920830"/>
                    <a:pt x="3803842" y="4923063"/>
                  </a:cubicBezTo>
                  <a:cubicBezTo>
                    <a:pt x="3803842" y="4924402"/>
                    <a:pt x="3803898" y="4925853"/>
                    <a:pt x="3804009" y="4927416"/>
                  </a:cubicBezTo>
                  <a:cubicBezTo>
                    <a:pt x="3804121" y="4928979"/>
                    <a:pt x="3804568" y="4931546"/>
                    <a:pt x="3805349" y="4935118"/>
                  </a:cubicBezTo>
                  <a:cubicBezTo>
                    <a:pt x="3806130" y="4938690"/>
                    <a:pt x="3807191" y="4942708"/>
                    <a:pt x="3808530" y="4947173"/>
                  </a:cubicBezTo>
                  <a:lnTo>
                    <a:pt x="3898273" y="5217408"/>
                  </a:lnTo>
                  <a:cubicBezTo>
                    <a:pt x="3899390" y="5220980"/>
                    <a:pt x="3900897" y="5223938"/>
                    <a:pt x="3902794" y="5226282"/>
                  </a:cubicBezTo>
                  <a:cubicBezTo>
                    <a:pt x="3904692" y="5228626"/>
                    <a:pt x="3907761" y="5230467"/>
                    <a:pt x="3912003" y="5231807"/>
                  </a:cubicBezTo>
                  <a:cubicBezTo>
                    <a:pt x="3916245" y="5233146"/>
                    <a:pt x="3922105" y="5234095"/>
                    <a:pt x="3929583" y="5234653"/>
                  </a:cubicBezTo>
                  <a:cubicBezTo>
                    <a:pt x="3937062" y="5235211"/>
                    <a:pt x="3946717" y="5235490"/>
                    <a:pt x="3958549" y="5235490"/>
                  </a:cubicBezTo>
                  <a:cubicBezTo>
                    <a:pt x="3970604" y="5235490"/>
                    <a:pt x="3980371" y="5235267"/>
                    <a:pt x="3987849" y="5234821"/>
                  </a:cubicBezTo>
                  <a:cubicBezTo>
                    <a:pt x="3995328" y="5234374"/>
                    <a:pt x="4001244" y="5233481"/>
                    <a:pt x="4005597" y="5232142"/>
                  </a:cubicBezTo>
                  <a:cubicBezTo>
                    <a:pt x="4009950" y="5230802"/>
                    <a:pt x="4013076" y="5228960"/>
                    <a:pt x="4014973" y="5226616"/>
                  </a:cubicBezTo>
                  <a:cubicBezTo>
                    <a:pt x="4016871" y="5224272"/>
                    <a:pt x="4018378" y="5221203"/>
                    <a:pt x="4019494" y="5217408"/>
                  </a:cubicBezTo>
                  <a:lnTo>
                    <a:pt x="4109237" y="4947173"/>
                  </a:lnTo>
                  <a:cubicBezTo>
                    <a:pt x="4110130" y="4944048"/>
                    <a:pt x="4110856" y="4941257"/>
                    <a:pt x="4111414" y="4938801"/>
                  </a:cubicBezTo>
                  <a:cubicBezTo>
                    <a:pt x="4111972" y="4936346"/>
                    <a:pt x="4112419" y="4934169"/>
                    <a:pt x="4112753" y="4932272"/>
                  </a:cubicBezTo>
                  <a:cubicBezTo>
                    <a:pt x="4113088" y="4930374"/>
                    <a:pt x="4113311" y="4928644"/>
                    <a:pt x="4113423" y="4927081"/>
                  </a:cubicBezTo>
                  <a:cubicBezTo>
                    <a:pt x="4113535" y="4925519"/>
                    <a:pt x="4113591" y="4924179"/>
                    <a:pt x="4113591" y="4923063"/>
                  </a:cubicBezTo>
                  <a:cubicBezTo>
                    <a:pt x="4113591" y="4920830"/>
                    <a:pt x="4113033" y="4918877"/>
                    <a:pt x="4111916" y="4917203"/>
                  </a:cubicBezTo>
                  <a:cubicBezTo>
                    <a:pt x="4110800" y="4915528"/>
                    <a:pt x="4108791" y="4914133"/>
                    <a:pt x="4105889" y="4913017"/>
                  </a:cubicBezTo>
                  <a:cubicBezTo>
                    <a:pt x="4102987" y="4911901"/>
                    <a:pt x="4098912" y="4911119"/>
                    <a:pt x="4093666" y="4910673"/>
                  </a:cubicBezTo>
                  <a:cubicBezTo>
                    <a:pt x="4088420" y="4910226"/>
                    <a:pt x="4081667" y="4910003"/>
                    <a:pt x="4073407" y="4910003"/>
                  </a:cubicBezTo>
                  <a:cubicBezTo>
                    <a:pt x="4064924" y="4910003"/>
                    <a:pt x="4058059" y="4910282"/>
                    <a:pt x="4052813" y="4910840"/>
                  </a:cubicBezTo>
                  <a:cubicBezTo>
                    <a:pt x="4047567" y="4911398"/>
                    <a:pt x="4043381" y="4912180"/>
                    <a:pt x="4040255" y="4913184"/>
                  </a:cubicBezTo>
                  <a:cubicBezTo>
                    <a:pt x="4037130" y="4914189"/>
                    <a:pt x="4034842" y="4915640"/>
                    <a:pt x="4033391" y="4917538"/>
                  </a:cubicBezTo>
                  <a:cubicBezTo>
                    <a:pt x="4031940" y="4919435"/>
                    <a:pt x="4030879" y="4921723"/>
                    <a:pt x="4030210" y="4924402"/>
                  </a:cubicBezTo>
                  <a:lnTo>
                    <a:pt x="3963237" y="5143738"/>
                  </a:lnTo>
                  <a:lnTo>
                    <a:pt x="3961228" y="5152109"/>
                  </a:lnTo>
                  <a:lnTo>
                    <a:pt x="3959219" y="5143738"/>
                  </a:lnTo>
                  <a:lnTo>
                    <a:pt x="3891241" y="4924402"/>
                  </a:lnTo>
                  <a:cubicBezTo>
                    <a:pt x="3890348" y="4921723"/>
                    <a:pt x="3889232" y="4919435"/>
                    <a:pt x="3887893" y="4917538"/>
                  </a:cubicBezTo>
                  <a:cubicBezTo>
                    <a:pt x="3886553" y="4915640"/>
                    <a:pt x="3884265" y="4914189"/>
                    <a:pt x="3881028" y="4913184"/>
                  </a:cubicBezTo>
                  <a:cubicBezTo>
                    <a:pt x="3877791" y="4912180"/>
                    <a:pt x="3873382" y="4911398"/>
                    <a:pt x="3867801" y="4910840"/>
                  </a:cubicBezTo>
                  <a:cubicBezTo>
                    <a:pt x="3862220" y="4910282"/>
                    <a:pt x="3854853" y="4910003"/>
                    <a:pt x="3845700" y="4910003"/>
                  </a:cubicBezTo>
                  <a:close/>
                  <a:moveTo>
                    <a:pt x="3627853" y="4904311"/>
                  </a:moveTo>
                  <a:cubicBezTo>
                    <a:pt x="3614681" y="4904311"/>
                    <a:pt x="3601901" y="4905371"/>
                    <a:pt x="3589511" y="4907492"/>
                  </a:cubicBezTo>
                  <a:cubicBezTo>
                    <a:pt x="3577121" y="4909613"/>
                    <a:pt x="3565680" y="4912347"/>
                    <a:pt x="3555187" y="4915696"/>
                  </a:cubicBezTo>
                  <a:cubicBezTo>
                    <a:pt x="3544695" y="4919045"/>
                    <a:pt x="3535542" y="4922672"/>
                    <a:pt x="3527729" y="4926579"/>
                  </a:cubicBezTo>
                  <a:cubicBezTo>
                    <a:pt x="3519915" y="4930486"/>
                    <a:pt x="3514446" y="4934058"/>
                    <a:pt x="3511320" y="4937295"/>
                  </a:cubicBezTo>
                  <a:cubicBezTo>
                    <a:pt x="3508195" y="4940532"/>
                    <a:pt x="3506074" y="4944159"/>
                    <a:pt x="3504958" y="4948178"/>
                  </a:cubicBezTo>
                  <a:cubicBezTo>
                    <a:pt x="3503842" y="4952196"/>
                    <a:pt x="3503284" y="4957665"/>
                    <a:pt x="3503284" y="4964586"/>
                  </a:cubicBezTo>
                  <a:cubicBezTo>
                    <a:pt x="3503284" y="4969720"/>
                    <a:pt x="3503619" y="4974409"/>
                    <a:pt x="3504288" y="4978650"/>
                  </a:cubicBezTo>
                  <a:cubicBezTo>
                    <a:pt x="3504958" y="4982892"/>
                    <a:pt x="3505907" y="4986464"/>
                    <a:pt x="3507135" y="4989366"/>
                  </a:cubicBezTo>
                  <a:cubicBezTo>
                    <a:pt x="3508362" y="4992268"/>
                    <a:pt x="3509925" y="4994500"/>
                    <a:pt x="3511823" y="4996063"/>
                  </a:cubicBezTo>
                  <a:cubicBezTo>
                    <a:pt x="3513720" y="4997626"/>
                    <a:pt x="3515897" y="4998407"/>
                    <a:pt x="3518353" y="4998407"/>
                  </a:cubicBezTo>
                  <a:cubicBezTo>
                    <a:pt x="3521924" y="4998407"/>
                    <a:pt x="3526557" y="4996844"/>
                    <a:pt x="3532249" y="4993719"/>
                  </a:cubicBezTo>
                  <a:cubicBezTo>
                    <a:pt x="3537942" y="4990594"/>
                    <a:pt x="3545030" y="4987133"/>
                    <a:pt x="3553513" y="4983338"/>
                  </a:cubicBezTo>
                  <a:cubicBezTo>
                    <a:pt x="3561996" y="4979543"/>
                    <a:pt x="3571763" y="4976083"/>
                    <a:pt x="3582814" y="4972958"/>
                  </a:cubicBezTo>
                  <a:cubicBezTo>
                    <a:pt x="3593864" y="4969832"/>
                    <a:pt x="3606421" y="4968269"/>
                    <a:pt x="3620486" y="4968269"/>
                  </a:cubicBezTo>
                  <a:cubicBezTo>
                    <a:pt x="3631201" y="4968269"/>
                    <a:pt x="3640187" y="4969386"/>
                    <a:pt x="3647442" y="4971618"/>
                  </a:cubicBezTo>
                  <a:cubicBezTo>
                    <a:pt x="3654698" y="4973850"/>
                    <a:pt x="3660502" y="4977311"/>
                    <a:pt x="3664855" y="4981999"/>
                  </a:cubicBezTo>
                  <a:cubicBezTo>
                    <a:pt x="3669208" y="4986687"/>
                    <a:pt x="3672334" y="4992547"/>
                    <a:pt x="3674231" y="4999579"/>
                  </a:cubicBezTo>
                  <a:cubicBezTo>
                    <a:pt x="3676129" y="5006611"/>
                    <a:pt x="3677078" y="5014815"/>
                    <a:pt x="3677078" y="5024192"/>
                  </a:cubicBezTo>
                  <a:lnTo>
                    <a:pt x="3677078" y="5042274"/>
                  </a:lnTo>
                  <a:lnTo>
                    <a:pt x="3647945" y="5042274"/>
                  </a:lnTo>
                  <a:cubicBezTo>
                    <a:pt x="3621379" y="5042274"/>
                    <a:pt x="3598050" y="5044283"/>
                    <a:pt x="3577958" y="5048302"/>
                  </a:cubicBezTo>
                  <a:cubicBezTo>
                    <a:pt x="3557866" y="5052320"/>
                    <a:pt x="3541067" y="5058515"/>
                    <a:pt x="3527561" y="5066887"/>
                  </a:cubicBezTo>
                  <a:cubicBezTo>
                    <a:pt x="3514055" y="5075258"/>
                    <a:pt x="3503898" y="5085862"/>
                    <a:pt x="3497089" y="5098699"/>
                  </a:cubicBezTo>
                  <a:cubicBezTo>
                    <a:pt x="3490280" y="5111535"/>
                    <a:pt x="3486875" y="5126660"/>
                    <a:pt x="3486875" y="5144073"/>
                  </a:cubicBezTo>
                  <a:cubicBezTo>
                    <a:pt x="3486875" y="5160146"/>
                    <a:pt x="3489554" y="5174210"/>
                    <a:pt x="3494912" y="5186265"/>
                  </a:cubicBezTo>
                  <a:cubicBezTo>
                    <a:pt x="3500270" y="5198320"/>
                    <a:pt x="3507804" y="5208422"/>
                    <a:pt x="3517515" y="5216571"/>
                  </a:cubicBezTo>
                  <a:cubicBezTo>
                    <a:pt x="3527226" y="5224719"/>
                    <a:pt x="3538723" y="5230858"/>
                    <a:pt x="3552006" y="5234988"/>
                  </a:cubicBezTo>
                  <a:cubicBezTo>
                    <a:pt x="3565289" y="5239118"/>
                    <a:pt x="3579856" y="5241183"/>
                    <a:pt x="3595706" y="5241183"/>
                  </a:cubicBezTo>
                  <a:cubicBezTo>
                    <a:pt x="3614905" y="5241183"/>
                    <a:pt x="3632373" y="5237499"/>
                    <a:pt x="3648112" y="5230133"/>
                  </a:cubicBezTo>
                  <a:cubicBezTo>
                    <a:pt x="3663851" y="5222766"/>
                    <a:pt x="3677859" y="5212496"/>
                    <a:pt x="3690137" y="5199325"/>
                  </a:cubicBezTo>
                  <a:lnTo>
                    <a:pt x="3690137" y="5223100"/>
                  </a:lnTo>
                  <a:cubicBezTo>
                    <a:pt x="3690137" y="5226226"/>
                    <a:pt x="3691086" y="5228681"/>
                    <a:pt x="3692984" y="5230467"/>
                  </a:cubicBezTo>
                  <a:cubicBezTo>
                    <a:pt x="3694881" y="5232253"/>
                    <a:pt x="3698118" y="5233537"/>
                    <a:pt x="3702695" y="5234318"/>
                  </a:cubicBezTo>
                  <a:cubicBezTo>
                    <a:pt x="3707271" y="5235100"/>
                    <a:pt x="3714582" y="5235490"/>
                    <a:pt x="3724628" y="5235490"/>
                  </a:cubicBezTo>
                  <a:cubicBezTo>
                    <a:pt x="3734005" y="5235490"/>
                    <a:pt x="3741092" y="5235100"/>
                    <a:pt x="3745892" y="5234318"/>
                  </a:cubicBezTo>
                  <a:cubicBezTo>
                    <a:pt x="3750692" y="5233537"/>
                    <a:pt x="3754208" y="5232253"/>
                    <a:pt x="3756440" y="5230467"/>
                  </a:cubicBezTo>
                  <a:cubicBezTo>
                    <a:pt x="3758673" y="5228681"/>
                    <a:pt x="3759789" y="5226226"/>
                    <a:pt x="3759789" y="5223100"/>
                  </a:cubicBezTo>
                  <a:lnTo>
                    <a:pt x="3759789" y="5022182"/>
                  </a:lnTo>
                  <a:cubicBezTo>
                    <a:pt x="3759789" y="5001644"/>
                    <a:pt x="3757333" y="4983896"/>
                    <a:pt x="3752422" y="4968939"/>
                  </a:cubicBezTo>
                  <a:cubicBezTo>
                    <a:pt x="3747511" y="4953982"/>
                    <a:pt x="3739697" y="4941759"/>
                    <a:pt x="3728981" y="4932272"/>
                  </a:cubicBezTo>
                  <a:cubicBezTo>
                    <a:pt x="3718266" y="4922784"/>
                    <a:pt x="3704592" y="4915752"/>
                    <a:pt x="3687961" y="4911175"/>
                  </a:cubicBezTo>
                  <a:cubicBezTo>
                    <a:pt x="3671329" y="4906599"/>
                    <a:pt x="3651293" y="4904311"/>
                    <a:pt x="3627853" y="4904311"/>
                  </a:cubicBezTo>
                  <a:close/>
                  <a:moveTo>
                    <a:pt x="2799178" y="4904311"/>
                  </a:moveTo>
                  <a:cubicBezTo>
                    <a:pt x="2786006" y="4904311"/>
                    <a:pt x="2773226" y="4905371"/>
                    <a:pt x="2760836" y="4907492"/>
                  </a:cubicBezTo>
                  <a:cubicBezTo>
                    <a:pt x="2748446" y="4909613"/>
                    <a:pt x="2737005" y="4912347"/>
                    <a:pt x="2726512" y="4915696"/>
                  </a:cubicBezTo>
                  <a:cubicBezTo>
                    <a:pt x="2716020" y="4919045"/>
                    <a:pt x="2706867" y="4922672"/>
                    <a:pt x="2699054" y="4926579"/>
                  </a:cubicBezTo>
                  <a:cubicBezTo>
                    <a:pt x="2691240" y="4930486"/>
                    <a:pt x="2685771" y="4934058"/>
                    <a:pt x="2682646" y="4937295"/>
                  </a:cubicBezTo>
                  <a:cubicBezTo>
                    <a:pt x="2679521" y="4940532"/>
                    <a:pt x="2677400" y="4944159"/>
                    <a:pt x="2676284" y="4948178"/>
                  </a:cubicBezTo>
                  <a:cubicBezTo>
                    <a:pt x="2675168" y="4952196"/>
                    <a:pt x="2674610" y="4957665"/>
                    <a:pt x="2674610" y="4964586"/>
                  </a:cubicBezTo>
                  <a:cubicBezTo>
                    <a:pt x="2674610" y="4969720"/>
                    <a:pt x="2674943" y="4974409"/>
                    <a:pt x="2675614" y="4978650"/>
                  </a:cubicBezTo>
                  <a:cubicBezTo>
                    <a:pt x="2676284" y="4982892"/>
                    <a:pt x="2677232" y="4986464"/>
                    <a:pt x="2678459" y="4989366"/>
                  </a:cubicBezTo>
                  <a:cubicBezTo>
                    <a:pt x="2679687" y="4992268"/>
                    <a:pt x="2681250" y="4994500"/>
                    <a:pt x="2683148" y="4996063"/>
                  </a:cubicBezTo>
                  <a:cubicBezTo>
                    <a:pt x="2685045" y="4997626"/>
                    <a:pt x="2687222" y="4998407"/>
                    <a:pt x="2689677" y="4998407"/>
                  </a:cubicBezTo>
                  <a:cubicBezTo>
                    <a:pt x="2693249" y="4998407"/>
                    <a:pt x="2697882" y="4996844"/>
                    <a:pt x="2703574" y="4993719"/>
                  </a:cubicBezTo>
                  <a:cubicBezTo>
                    <a:pt x="2709267" y="4990594"/>
                    <a:pt x="2716355" y="4987133"/>
                    <a:pt x="2724838" y="4983338"/>
                  </a:cubicBezTo>
                  <a:cubicBezTo>
                    <a:pt x="2733321" y="4979543"/>
                    <a:pt x="2743088" y="4976083"/>
                    <a:pt x="2754139" y="4972958"/>
                  </a:cubicBezTo>
                  <a:cubicBezTo>
                    <a:pt x="2765189" y="4969832"/>
                    <a:pt x="2777747" y="4968269"/>
                    <a:pt x="2791811" y="4968269"/>
                  </a:cubicBezTo>
                  <a:cubicBezTo>
                    <a:pt x="2802526" y="4968269"/>
                    <a:pt x="2811512" y="4969386"/>
                    <a:pt x="2818767" y="4971618"/>
                  </a:cubicBezTo>
                  <a:cubicBezTo>
                    <a:pt x="2826023" y="4973850"/>
                    <a:pt x="2831827" y="4977311"/>
                    <a:pt x="2836180" y="4981999"/>
                  </a:cubicBezTo>
                  <a:cubicBezTo>
                    <a:pt x="2840533" y="4986687"/>
                    <a:pt x="2843659" y="4992547"/>
                    <a:pt x="2845556" y="4999579"/>
                  </a:cubicBezTo>
                  <a:cubicBezTo>
                    <a:pt x="2847454" y="5006611"/>
                    <a:pt x="2848403" y="5014815"/>
                    <a:pt x="2848403" y="5024192"/>
                  </a:cubicBezTo>
                  <a:lnTo>
                    <a:pt x="2848403" y="5042274"/>
                  </a:lnTo>
                  <a:lnTo>
                    <a:pt x="2819269" y="5042274"/>
                  </a:lnTo>
                  <a:cubicBezTo>
                    <a:pt x="2792704" y="5042274"/>
                    <a:pt x="2769375" y="5044283"/>
                    <a:pt x="2749283" y="5048302"/>
                  </a:cubicBezTo>
                  <a:cubicBezTo>
                    <a:pt x="2729191" y="5052320"/>
                    <a:pt x="2712392" y="5058515"/>
                    <a:pt x="2698886" y="5066887"/>
                  </a:cubicBezTo>
                  <a:cubicBezTo>
                    <a:pt x="2685380" y="5075258"/>
                    <a:pt x="2675223" y="5085862"/>
                    <a:pt x="2668414" y="5098699"/>
                  </a:cubicBezTo>
                  <a:cubicBezTo>
                    <a:pt x="2661606" y="5111535"/>
                    <a:pt x="2658200" y="5126660"/>
                    <a:pt x="2658200" y="5144073"/>
                  </a:cubicBezTo>
                  <a:cubicBezTo>
                    <a:pt x="2658200" y="5160146"/>
                    <a:pt x="2660879" y="5174210"/>
                    <a:pt x="2666237" y="5186265"/>
                  </a:cubicBezTo>
                  <a:cubicBezTo>
                    <a:pt x="2671596" y="5198320"/>
                    <a:pt x="2679129" y="5208422"/>
                    <a:pt x="2688840" y="5216571"/>
                  </a:cubicBezTo>
                  <a:cubicBezTo>
                    <a:pt x="2698551" y="5224719"/>
                    <a:pt x="2710048" y="5230858"/>
                    <a:pt x="2723331" y="5234988"/>
                  </a:cubicBezTo>
                  <a:cubicBezTo>
                    <a:pt x="2736614" y="5239118"/>
                    <a:pt x="2751181" y="5241183"/>
                    <a:pt x="2767031" y="5241183"/>
                  </a:cubicBezTo>
                  <a:cubicBezTo>
                    <a:pt x="2786230" y="5241183"/>
                    <a:pt x="2803698" y="5237499"/>
                    <a:pt x="2819437" y="5230133"/>
                  </a:cubicBezTo>
                  <a:cubicBezTo>
                    <a:pt x="2835175" y="5222766"/>
                    <a:pt x="2849184" y="5212496"/>
                    <a:pt x="2861462" y="5199325"/>
                  </a:cubicBezTo>
                  <a:lnTo>
                    <a:pt x="2861462" y="5223100"/>
                  </a:lnTo>
                  <a:cubicBezTo>
                    <a:pt x="2861462" y="5226226"/>
                    <a:pt x="2862411" y="5228681"/>
                    <a:pt x="2864309" y="5230467"/>
                  </a:cubicBezTo>
                  <a:cubicBezTo>
                    <a:pt x="2866206" y="5232253"/>
                    <a:pt x="2869443" y="5233537"/>
                    <a:pt x="2874020" y="5234318"/>
                  </a:cubicBezTo>
                  <a:cubicBezTo>
                    <a:pt x="2878596" y="5235100"/>
                    <a:pt x="2885907" y="5235490"/>
                    <a:pt x="2895953" y="5235490"/>
                  </a:cubicBezTo>
                  <a:cubicBezTo>
                    <a:pt x="2905329" y="5235490"/>
                    <a:pt x="2912417" y="5235100"/>
                    <a:pt x="2917217" y="5234318"/>
                  </a:cubicBezTo>
                  <a:cubicBezTo>
                    <a:pt x="2922017" y="5233537"/>
                    <a:pt x="2925533" y="5232253"/>
                    <a:pt x="2927765" y="5230467"/>
                  </a:cubicBezTo>
                  <a:cubicBezTo>
                    <a:pt x="2929998" y="5228681"/>
                    <a:pt x="2931114" y="5226226"/>
                    <a:pt x="2931114" y="5223100"/>
                  </a:cubicBezTo>
                  <a:lnTo>
                    <a:pt x="2931114" y="5022182"/>
                  </a:lnTo>
                  <a:cubicBezTo>
                    <a:pt x="2931114" y="5001644"/>
                    <a:pt x="2928658" y="4983896"/>
                    <a:pt x="2923747" y="4968939"/>
                  </a:cubicBezTo>
                  <a:cubicBezTo>
                    <a:pt x="2918836" y="4953982"/>
                    <a:pt x="2911022" y="4941759"/>
                    <a:pt x="2900306" y="4932272"/>
                  </a:cubicBezTo>
                  <a:cubicBezTo>
                    <a:pt x="2889591" y="4922784"/>
                    <a:pt x="2875917" y="4915752"/>
                    <a:pt x="2859286" y="4911175"/>
                  </a:cubicBezTo>
                  <a:cubicBezTo>
                    <a:pt x="2842654" y="4906599"/>
                    <a:pt x="2822618" y="4904311"/>
                    <a:pt x="2799178" y="4904311"/>
                  </a:cubicBezTo>
                  <a:close/>
                  <a:moveTo>
                    <a:pt x="2356228" y="4800168"/>
                  </a:moveTo>
                  <a:cubicBezTo>
                    <a:pt x="2353996" y="4800168"/>
                    <a:pt x="2352098" y="4800782"/>
                    <a:pt x="2350535" y="4802010"/>
                  </a:cubicBezTo>
                  <a:cubicBezTo>
                    <a:pt x="2348973" y="4803238"/>
                    <a:pt x="2347633" y="4805247"/>
                    <a:pt x="2346517" y="4808037"/>
                  </a:cubicBezTo>
                  <a:cubicBezTo>
                    <a:pt x="2345401" y="4810828"/>
                    <a:pt x="2344564" y="4814567"/>
                    <a:pt x="2344006" y="4819255"/>
                  </a:cubicBezTo>
                  <a:cubicBezTo>
                    <a:pt x="2343447" y="4823943"/>
                    <a:pt x="2343169" y="4829636"/>
                    <a:pt x="2343169" y="4836333"/>
                  </a:cubicBezTo>
                  <a:cubicBezTo>
                    <a:pt x="2343169" y="4842807"/>
                    <a:pt x="2343447" y="4848333"/>
                    <a:pt x="2344006" y="4852909"/>
                  </a:cubicBezTo>
                  <a:cubicBezTo>
                    <a:pt x="2344564" y="4857485"/>
                    <a:pt x="2345401" y="4861169"/>
                    <a:pt x="2346517" y="4863960"/>
                  </a:cubicBezTo>
                  <a:cubicBezTo>
                    <a:pt x="2347633" y="4866750"/>
                    <a:pt x="2348973" y="4868815"/>
                    <a:pt x="2350535" y="4870154"/>
                  </a:cubicBezTo>
                  <a:cubicBezTo>
                    <a:pt x="2352098" y="4871494"/>
                    <a:pt x="2353996" y="4872164"/>
                    <a:pt x="2356228" y="4872164"/>
                  </a:cubicBezTo>
                  <a:lnTo>
                    <a:pt x="2464725" y="4872164"/>
                  </a:lnTo>
                  <a:lnTo>
                    <a:pt x="2464725" y="5221426"/>
                  </a:lnTo>
                  <a:cubicBezTo>
                    <a:pt x="2464725" y="5223658"/>
                    <a:pt x="2465449" y="5225668"/>
                    <a:pt x="2466900" y="5227454"/>
                  </a:cubicBezTo>
                  <a:cubicBezTo>
                    <a:pt x="2468351" y="5229240"/>
                    <a:pt x="2470752" y="5230691"/>
                    <a:pt x="2474100" y="5231807"/>
                  </a:cubicBezTo>
                  <a:cubicBezTo>
                    <a:pt x="2477449" y="5232923"/>
                    <a:pt x="2481970" y="5233816"/>
                    <a:pt x="2487662" y="5234486"/>
                  </a:cubicBezTo>
                  <a:cubicBezTo>
                    <a:pt x="2493355" y="5235155"/>
                    <a:pt x="2500443" y="5235490"/>
                    <a:pt x="2508926" y="5235490"/>
                  </a:cubicBezTo>
                  <a:cubicBezTo>
                    <a:pt x="2517409" y="5235490"/>
                    <a:pt x="2524497" y="5235155"/>
                    <a:pt x="2530190" y="5234486"/>
                  </a:cubicBezTo>
                  <a:cubicBezTo>
                    <a:pt x="2535882" y="5233816"/>
                    <a:pt x="2540403" y="5232923"/>
                    <a:pt x="2543751" y="5231807"/>
                  </a:cubicBezTo>
                  <a:cubicBezTo>
                    <a:pt x="2547100" y="5230691"/>
                    <a:pt x="2549501" y="5229240"/>
                    <a:pt x="2550951" y="5227454"/>
                  </a:cubicBezTo>
                  <a:cubicBezTo>
                    <a:pt x="2552402" y="5225668"/>
                    <a:pt x="2553128" y="5223658"/>
                    <a:pt x="2553128" y="5221426"/>
                  </a:cubicBezTo>
                  <a:lnTo>
                    <a:pt x="2553128" y="4872164"/>
                  </a:lnTo>
                  <a:lnTo>
                    <a:pt x="2661624" y="4872164"/>
                  </a:lnTo>
                  <a:cubicBezTo>
                    <a:pt x="2663633" y="4872164"/>
                    <a:pt x="2665474" y="4871494"/>
                    <a:pt x="2667150" y="4870154"/>
                  </a:cubicBezTo>
                  <a:cubicBezTo>
                    <a:pt x="2668824" y="4868815"/>
                    <a:pt x="2670218" y="4866750"/>
                    <a:pt x="2671334" y="4863960"/>
                  </a:cubicBezTo>
                  <a:cubicBezTo>
                    <a:pt x="2672451" y="4861169"/>
                    <a:pt x="2673289" y="4857485"/>
                    <a:pt x="2673847" y="4852909"/>
                  </a:cubicBezTo>
                  <a:cubicBezTo>
                    <a:pt x="2674405" y="4848333"/>
                    <a:pt x="2674683" y="4842807"/>
                    <a:pt x="2674683" y="4836333"/>
                  </a:cubicBezTo>
                  <a:cubicBezTo>
                    <a:pt x="2674683" y="4829636"/>
                    <a:pt x="2674405" y="4823943"/>
                    <a:pt x="2673847" y="4819255"/>
                  </a:cubicBezTo>
                  <a:cubicBezTo>
                    <a:pt x="2673289" y="4814567"/>
                    <a:pt x="2672451" y="4810828"/>
                    <a:pt x="2671334" y="4808037"/>
                  </a:cubicBezTo>
                  <a:cubicBezTo>
                    <a:pt x="2670218" y="4805247"/>
                    <a:pt x="2668824" y="4803238"/>
                    <a:pt x="2667150" y="4802010"/>
                  </a:cubicBezTo>
                  <a:cubicBezTo>
                    <a:pt x="2665474" y="4800782"/>
                    <a:pt x="2663633" y="4800168"/>
                    <a:pt x="2661624" y="4800168"/>
                  </a:cubicBezTo>
                  <a:close/>
                  <a:moveTo>
                    <a:pt x="4205045" y="4778737"/>
                  </a:moveTo>
                  <a:cubicBezTo>
                    <a:pt x="4186070" y="4778737"/>
                    <a:pt x="4173178" y="4782030"/>
                    <a:pt x="4166369" y="4788615"/>
                  </a:cubicBezTo>
                  <a:cubicBezTo>
                    <a:pt x="4159560" y="4795201"/>
                    <a:pt x="4156155" y="4806977"/>
                    <a:pt x="4156155" y="4823943"/>
                  </a:cubicBezTo>
                  <a:cubicBezTo>
                    <a:pt x="4156155" y="4840240"/>
                    <a:pt x="4159448" y="4851514"/>
                    <a:pt x="4166034" y="4857765"/>
                  </a:cubicBezTo>
                  <a:cubicBezTo>
                    <a:pt x="4172619" y="4864015"/>
                    <a:pt x="4185400" y="4867141"/>
                    <a:pt x="4204376" y="4867141"/>
                  </a:cubicBezTo>
                  <a:cubicBezTo>
                    <a:pt x="4223128" y="4867141"/>
                    <a:pt x="4235965" y="4863904"/>
                    <a:pt x="4242885" y="4857430"/>
                  </a:cubicBezTo>
                  <a:cubicBezTo>
                    <a:pt x="4249805" y="4850956"/>
                    <a:pt x="4253266" y="4839235"/>
                    <a:pt x="4253266" y="4822269"/>
                  </a:cubicBezTo>
                  <a:cubicBezTo>
                    <a:pt x="4253266" y="4805972"/>
                    <a:pt x="4249917" y="4794643"/>
                    <a:pt x="4243220" y="4788280"/>
                  </a:cubicBezTo>
                  <a:cubicBezTo>
                    <a:pt x="4236523" y="4781918"/>
                    <a:pt x="4223798" y="4778737"/>
                    <a:pt x="4205045" y="4778737"/>
                  </a:cubicBezTo>
                  <a:close/>
                  <a:moveTo>
                    <a:pt x="3376035" y="4767351"/>
                  </a:moveTo>
                  <a:cubicBezTo>
                    <a:pt x="3367776" y="4767351"/>
                    <a:pt x="3360967" y="4767686"/>
                    <a:pt x="3355609" y="4768356"/>
                  </a:cubicBezTo>
                  <a:cubicBezTo>
                    <a:pt x="3350251" y="4769026"/>
                    <a:pt x="3345954" y="4769975"/>
                    <a:pt x="3342717" y="4771202"/>
                  </a:cubicBezTo>
                  <a:cubicBezTo>
                    <a:pt x="3339480" y="4772430"/>
                    <a:pt x="3337191" y="4773937"/>
                    <a:pt x="3335852" y="4775723"/>
                  </a:cubicBezTo>
                  <a:cubicBezTo>
                    <a:pt x="3334513" y="4777509"/>
                    <a:pt x="3333843" y="4779518"/>
                    <a:pt x="3333843" y="4781751"/>
                  </a:cubicBezTo>
                  <a:lnTo>
                    <a:pt x="3333843" y="5222096"/>
                  </a:lnTo>
                  <a:cubicBezTo>
                    <a:pt x="3333843" y="5224328"/>
                    <a:pt x="3334513" y="5226282"/>
                    <a:pt x="3335852" y="5227956"/>
                  </a:cubicBezTo>
                  <a:cubicBezTo>
                    <a:pt x="3337191" y="5229630"/>
                    <a:pt x="3339480" y="5231025"/>
                    <a:pt x="3342717" y="5232142"/>
                  </a:cubicBezTo>
                  <a:cubicBezTo>
                    <a:pt x="3345954" y="5233258"/>
                    <a:pt x="3350251" y="5234095"/>
                    <a:pt x="3355609" y="5234653"/>
                  </a:cubicBezTo>
                  <a:cubicBezTo>
                    <a:pt x="3360967" y="5235211"/>
                    <a:pt x="3367776" y="5235490"/>
                    <a:pt x="3376035" y="5235490"/>
                  </a:cubicBezTo>
                  <a:cubicBezTo>
                    <a:pt x="3384295" y="5235490"/>
                    <a:pt x="3391104" y="5235211"/>
                    <a:pt x="3396462" y="5234653"/>
                  </a:cubicBezTo>
                  <a:cubicBezTo>
                    <a:pt x="3401820" y="5234095"/>
                    <a:pt x="3406117" y="5233258"/>
                    <a:pt x="3409354" y="5232142"/>
                  </a:cubicBezTo>
                  <a:cubicBezTo>
                    <a:pt x="3412591" y="5231025"/>
                    <a:pt x="3414880" y="5229630"/>
                    <a:pt x="3416219" y="5227956"/>
                  </a:cubicBezTo>
                  <a:cubicBezTo>
                    <a:pt x="3417559" y="5226282"/>
                    <a:pt x="3418228" y="5224328"/>
                    <a:pt x="3418228" y="5222096"/>
                  </a:cubicBezTo>
                  <a:lnTo>
                    <a:pt x="3418228" y="4781751"/>
                  </a:lnTo>
                  <a:cubicBezTo>
                    <a:pt x="3418228" y="4779518"/>
                    <a:pt x="3417559" y="4777509"/>
                    <a:pt x="3416219" y="4775723"/>
                  </a:cubicBezTo>
                  <a:cubicBezTo>
                    <a:pt x="3414880" y="4773937"/>
                    <a:pt x="3412591" y="4772430"/>
                    <a:pt x="3409354" y="4771202"/>
                  </a:cubicBezTo>
                  <a:cubicBezTo>
                    <a:pt x="3406117" y="4769975"/>
                    <a:pt x="3401820" y="4769026"/>
                    <a:pt x="3396462" y="4768356"/>
                  </a:cubicBezTo>
                  <a:cubicBezTo>
                    <a:pt x="3391104" y="4767686"/>
                    <a:pt x="3384295" y="4767351"/>
                    <a:pt x="3376035" y="4767351"/>
                  </a:cubicBezTo>
                  <a:close/>
                  <a:moveTo>
                    <a:pt x="3061711" y="4767351"/>
                  </a:moveTo>
                  <a:cubicBezTo>
                    <a:pt x="3053451" y="4767351"/>
                    <a:pt x="3046642" y="4767686"/>
                    <a:pt x="3041284" y="4768356"/>
                  </a:cubicBezTo>
                  <a:cubicBezTo>
                    <a:pt x="3035926" y="4769026"/>
                    <a:pt x="3031629" y="4769975"/>
                    <a:pt x="3028392" y="4771202"/>
                  </a:cubicBezTo>
                  <a:cubicBezTo>
                    <a:pt x="3025155" y="4772430"/>
                    <a:pt x="3022866" y="4773937"/>
                    <a:pt x="3021527" y="4775723"/>
                  </a:cubicBezTo>
                  <a:cubicBezTo>
                    <a:pt x="3020187" y="4777509"/>
                    <a:pt x="3019518" y="4779518"/>
                    <a:pt x="3019518" y="4781751"/>
                  </a:cubicBezTo>
                  <a:lnTo>
                    <a:pt x="3019518" y="5222096"/>
                  </a:lnTo>
                  <a:cubicBezTo>
                    <a:pt x="3019518" y="5224328"/>
                    <a:pt x="3020187" y="5226282"/>
                    <a:pt x="3021527" y="5227956"/>
                  </a:cubicBezTo>
                  <a:cubicBezTo>
                    <a:pt x="3022866" y="5229630"/>
                    <a:pt x="3025155" y="5231025"/>
                    <a:pt x="3028392" y="5232142"/>
                  </a:cubicBezTo>
                  <a:cubicBezTo>
                    <a:pt x="3031629" y="5233258"/>
                    <a:pt x="3035926" y="5234095"/>
                    <a:pt x="3041284" y="5234653"/>
                  </a:cubicBezTo>
                  <a:cubicBezTo>
                    <a:pt x="3046642" y="5235211"/>
                    <a:pt x="3053451" y="5235490"/>
                    <a:pt x="3061711" y="5235490"/>
                  </a:cubicBezTo>
                  <a:cubicBezTo>
                    <a:pt x="3069971" y="5235490"/>
                    <a:pt x="3076779" y="5235211"/>
                    <a:pt x="3082137" y="5234653"/>
                  </a:cubicBezTo>
                  <a:cubicBezTo>
                    <a:pt x="3087495" y="5234095"/>
                    <a:pt x="3091792" y="5233258"/>
                    <a:pt x="3095029" y="5232142"/>
                  </a:cubicBezTo>
                  <a:cubicBezTo>
                    <a:pt x="3098266" y="5231025"/>
                    <a:pt x="3100555" y="5229630"/>
                    <a:pt x="3101894" y="5227956"/>
                  </a:cubicBezTo>
                  <a:cubicBezTo>
                    <a:pt x="3103234" y="5226282"/>
                    <a:pt x="3103903" y="5224328"/>
                    <a:pt x="3103903" y="5222096"/>
                  </a:cubicBezTo>
                  <a:lnTo>
                    <a:pt x="3103903" y="4781751"/>
                  </a:lnTo>
                  <a:cubicBezTo>
                    <a:pt x="3103903" y="4779518"/>
                    <a:pt x="3103234" y="4777509"/>
                    <a:pt x="3101894" y="4775723"/>
                  </a:cubicBezTo>
                  <a:cubicBezTo>
                    <a:pt x="3100555" y="4773937"/>
                    <a:pt x="3098266" y="4772430"/>
                    <a:pt x="3095029" y="4771202"/>
                  </a:cubicBezTo>
                  <a:cubicBezTo>
                    <a:pt x="3091792" y="4769975"/>
                    <a:pt x="3087495" y="4769026"/>
                    <a:pt x="3082137" y="4768356"/>
                  </a:cubicBezTo>
                  <a:cubicBezTo>
                    <a:pt x="3076779" y="4767686"/>
                    <a:pt x="3069971" y="4767351"/>
                    <a:pt x="3061711" y="4767351"/>
                  </a:cubicBezTo>
                  <a:close/>
                  <a:moveTo>
                    <a:pt x="3432255" y="3691394"/>
                  </a:moveTo>
                  <a:cubicBezTo>
                    <a:pt x="3467081" y="3691394"/>
                    <a:pt x="3496103" y="3697289"/>
                    <a:pt x="3519320" y="3709079"/>
                  </a:cubicBezTo>
                  <a:cubicBezTo>
                    <a:pt x="3542537" y="3720869"/>
                    <a:pt x="3561129" y="3737556"/>
                    <a:pt x="3575095" y="3759141"/>
                  </a:cubicBezTo>
                  <a:cubicBezTo>
                    <a:pt x="3589062" y="3780725"/>
                    <a:pt x="3598948" y="3806663"/>
                    <a:pt x="3604752" y="3836955"/>
                  </a:cubicBezTo>
                  <a:cubicBezTo>
                    <a:pt x="3610556" y="3867246"/>
                    <a:pt x="3613458" y="3900893"/>
                    <a:pt x="3613458" y="3937895"/>
                  </a:cubicBezTo>
                  <a:cubicBezTo>
                    <a:pt x="3613458" y="3971632"/>
                    <a:pt x="3610465" y="4003465"/>
                    <a:pt x="3604480" y="4033394"/>
                  </a:cubicBezTo>
                  <a:cubicBezTo>
                    <a:pt x="3598494" y="4063322"/>
                    <a:pt x="3588246" y="4089532"/>
                    <a:pt x="3573735" y="4112024"/>
                  </a:cubicBezTo>
                  <a:cubicBezTo>
                    <a:pt x="3559224" y="4134516"/>
                    <a:pt x="3540179" y="4152291"/>
                    <a:pt x="3516599" y="4165351"/>
                  </a:cubicBezTo>
                  <a:cubicBezTo>
                    <a:pt x="3493019" y="4178411"/>
                    <a:pt x="3463635" y="4184940"/>
                    <a:pt x="3428446" y="4184940"/>
                  </a:cubicBezTo>
                  <a:cubicBezTo>
                    <a:pt x="3393258" y="4184940"/>
                    <a:pt x="3364055" y="4179227"/>
                    <a:pt x="3340838" y="4167800"/>
                  </a:cubicBezTo>
                  <a:cubicBezTo>
                    <a:pt x="3317621" y="4156372"/>
                    <a:pt x="3299119" y="4139776"/>
                    <a:pt x="3285334" y="4118010"/>
                  </a:cubicBezTo>
                  <a:cubicBezTo>
                    <a:pt x="3271549" y="4096243"/>
                    <a:pt x="3261754" y="4070033"/>
                    <a:pt x="3255950" y="4039379"/>
                  </a:cubicBezTo>
                  <a:cubicBezTo>
                    <a:pt x="3250146" y="4008726"/>
                    <a:pt x="3247243" y="3974172"/>
                    <a:pt x="3247243" y="3935718"/>
                  </a:cubicBezTo>
                  <a:cubicBezTo>
                    <a:pt x="3247243" y="3902706"/>
                    <a:pt x="3250236" y="3871418"/>
                    <a:pt x="3256222" y="3841852"/>
                  </a:cubicBezTo>
                  <a:cubicBezTo>
                    <a:pt x="3262208" y="3812286"/>
                    <a:pt x="3272456" y="3786439"/>
                    <a:pt x="3286967" y="3764310"/>
                  </a:cubicBezTo>
                  <a:cubicBezTo>
                    <a:pt x="3301477" y="3742181"/>
                    <a:pt x="3320523" y="3724497"/>
                    <a:pt x="3344103" y="3711255"/>
                  </a:cubicBezTo>
                  <a:cubicBezTo>
                    <a:pt x="3367683" y="3698014"/>
                    <a:pt x="3397067" y="3691394"/>
                    <a:pt x="3432255" y="3691394"/>
                  </a:cubicBezTo>
                  <a:close/>
                  <a:moveTo>
                    <a:pt x="2745632" y="3574401"/>
                  </a:moveTo>
                  <a:cubicBezTo>
                    <a:pt x="2690129" y="3574401"/>
                    <a:pt x="2639794" y="3582926"/>
                    <a:pt x="2594630" y="3599976"/>
                  </a:cubicBezTo>
                  <a:cubicBezTo>
                    <a:pt x="2549465" y="3617026"/>
                    <a:pt x="2510921" y="3641604"/>
                    <a:pt x="2478997" y="3673709"/>
                  </a:cubicBezTo>
                  <a:cubicBezTo>
                    <a:pt x="2447074" y="3705814"/>
                    <a:pt x="2422405" y="3744811"/>
                    <a:pt x="2404994" y="3790702"/>
                  </a:cubicBezTo>
                  <a:cubicBezTo>
                    <a:pt x="2387580" y="3836592"/>
                    <a:pt x="2378874" y="3888377"/>
                    <a:pt x="2378874" y="3946057"/>
                  </a:cubicBezTo>
                  <a:cubicBezTo>
                    <a:pt x="2378874" y="4001924"/>
                    <a:pt x="2387035" y="4051895"/>
                    <a:pt x="2403360" y="4095971"/>
                  </a:cubicBezTo>
                  <a:cubicBezTo>
                    <a:pt x="2419686" y="4140048"/>
                    <a:pt x="2443266" y="4177413"/>
                    <a:pt x="2474100" y="4208067"/>
                  </a:cubicBezTo>
                  <a:cubicBezTo>
                    <a:pt x="2504935" y="4238721"/>
                    <a:pt x="2542573" y="4262119"/>
                    <a:pt x="2587013" y="4278263"/>
                  </a:cubicBezTo>
                  <a:cubicBezTo>
                    <a:pt x="2631451" y="4294406"/>
                    <a:pt x="2681785" y="4302477"/>
                    <a:pt x="2738014" y="4302477"/>
                  </a:cubicBezTo>
                  <a:cubicBezTo>
                    <a:pt x="2757241" y="4302477"/>
                    <a:pt x="2776377" y="4301570"/>
                    <a:pt x="2795422" y="4299757"/>
                  </a:cubicBezTo>
                  <a:cubicBezTo>
                    <a:pt x="2814467" y="4297943"/>
                    <a:pt x="2833331" y="4295222"/>
                    <a:pt x="2852014" y="4291594"/>
                  </a:cubicBezTo>
                  <a:cubicBezTo>
                    <a:pt x="2870697" y="4287967"/>
                    <a:pt x="2888744" y="4283613"/>
                    <a:pt x="2906157" y="4278535"/>
                  </a:cubicBezTo>
                  <a:cubicBezTo>
                    <a:pt x="2923570" y="4273456"/>
                    <a:pt x="2938172" y="4268559"/>
                    <a:pt x="2949962" y="4263843"/>
                  </a:cubicBezTo>
                  <a:cubicBezTo>
                    <a:pt x="2961751" y="4259127"/>
                    <a:pt x="2969551" y="4252687"/>
                    <a:pt x="2973360" y="4244525"/>
                  </a:cubicBezTo>
                  <a:cubicBezTo>
                    <a:pt x="2977169" y="4236363"/>
                    <a:pt x="2979074" y="4226840"/>
                    <a:pt x="2979074" y="4215957"/>
                  </a:cubicBezTo>
                  <a:lnTo>
                    <a:pt x="2979074" y="3935718"/>
                  </a:lnTo>
                  <a:cubicBezTo>
                    <a:pt x="2979074" y="3928463"/>
                    <a:pt x="2978167" y="3922024"/>
                    <a:pt x="2976353" y="3916401"/>
                  </a:cubicBezTo>
                  <a:cubicBezTo>
                    <a:pt x="2974539" y="3910778"/>
                    <a:pt x="2971909" y="3905971"/>
                    <a:pt x="2968463" y="3901981"/>
                  </a:cubicBezTo>
                  <a:cubicBezTo>
                    <a:pt x="2965016" y="3897990"/>
                    <a:pt x="2961026" y="3894998"/>
                    <a:pt x="2956491" y="3893002"/>
                  </a:cubicBezTo>
                  <a:cubicBezTo>
                    <a:pt x="2951957" y="3891007"/>
                    <a:pt x="2946787" y="3890010"/>
                    <a:pt x="2940983" y="3890010"/>
                  </a:cubicBezTo>
                  <a:lnTo>
                    <a:pt x="2703188" y="3890010"/>
                  </a:lnTo>
                  <a:cubicBezTo>
                    <a:pt x="2699923" y="3890010"/>
                    <a:pt x="2697021" y="3891007"/>
                    <a:pt x="2694482" y="3893002"/>
                  </a:cubicBezTo>
                  <a:cubicBezTo>
                    <a:pt x="2691942" y="3894998"/>
                    <a:pt x="2689766" y="3898081"/>
                    <a:pt x="2687953" y="3902253"/>
                  </a:cubicBezTo>
                  <a:cubicBezTo>
                    <a:pt x="2686138" y="3906425"/>
                    <a:pt x="2684779" y="3911957"/>
                    <a:pt x="2683871" y="3918850"/>
                  </a:cubicBezTo>
                  <a:cubicBezTo>
                    <a:pt x="2682964" y="3925742"/>
                    <a:pt x="2682510" y="3934267"/>
                    <a:pt x="2682510" y="3944425"/>
                  </a:cubicBezTo>
                  <a:cubicBezTo>
                    <a:pt x="2682510" y="3964014"/>
                    <a:pt x="2684324" y="3977890"/>
                    <a:pt x="2687953" y="3986052"/>
                  </a:cubicBezTo>
                  <a:cubicBezTo>
                    <a:pt x="2691580" y="3994215"/>
                    <a:pt x="2696658" y="3998296"/>
                    <a:pt x="2703188" y="3998296"/>
                  </a:cubicBezTo>
                  <a:lnTo>
                    <a:pt x="2836506" y="3998296"/>
                  </a:lnTo>
                  <a:lnTo>
                    <a:pt x="2836506" y="4161542"/>
                  </a:lnTo>
                  <a:cubicBezTo>
                    <a:pt x="2823083" y="4168797"/>
                    <a:pt x="2808573" y="4174239"/>
                    <a:pt x="2792973" y="4177866"/>
                  </a:cubicBezTo>
                  <a:cubicBezTo>
                    <a:pt x="2777374" y="4181494"/>
                    <a:pt x="2761594" y="4183308"/>
                    <a:pt x="2745632" y="4183308"/>
                  </a:cubicBezTo>
                  <a:cubicBezTo>
                    <a:pt x="2712983" y="4183308"/>
                    <a:pt x="2683146" y="4178048"/>
                    <a:pt x="2656119" y="4167527"/>
                  </a:cubicBezTo>
                  <a:cubicBezTo>
                    <a:pt x="2629093" y="4157007"/>
                    <a:pt x="2605966" y="4141408"/>
                    <a:pt x="2586741" y="4120730"/>
                  </a:cubicBezTo>
                  <a:cubicBezTo>
                    <a:pt x="2567514" y="4100053"/>
                    <a:pt x="2552550" y="4074387"/>
                    <a:pt x="2541847" y="4043733"/>
                  </a:cubicBezTo>
                  <a:cubicBezTo>
                    <a:pt x="2531145" y="4013079"/>
                    <a:pt x="2525795" y="3977618"/>
                    <a:pt x="2525795" y="3937351"/>
                  </a:cubicBezTo>
                  <a:cubicBezTo>
                    <a:pt x="2525795" y="3900711"/>
                    <a:pt x="2531055" y="3867246"/>
                    <a:pt x="2541576" y="3836955"/>
                  </a:cubicBezTo>
                  <a:cubicBezTo>
                    <a:pt x="2552095" y="3806663"/>
                    <a:pt x="2567150" y="3780725"/>
                    <a:pt x="2586741" y="3759141"/>
                  </a:cubicBezTo>
                  <a:cubicBezTo>
                    <a:pt x="2606330" y="3737556"/>
                    <a:pt x="2629910" y="3720869"/>
                    <a:pt x="2657479" y="3709079"/>
                  </a:cubicBezTo>
                  <a:cubicBezTo>
                    <a:pt x="2685050" y="3697289"/>
                    <a:pt x="2715885" y="3691394"/>
                    <a:pt x="2749985" y="3691394"/>
                  </a:cubicBezTo>
                  <a:cubicBezTo>
                    <a:pt x="2781909" y="3691394"/>
                    <a:pt x="2809933" y="3694659"/>
                    <a:pt x="2834057" y="3701188"/>
                  </a:cubicBezTo>
                  <a:cubicBezTo>
                    <a:pt x="2858181" y="3707718"/>
                    <a:pt x="2878950" y="3714792"/>
                    <a:pt x="2896363" y="3722410"/>
                  </a:cubicBezTo>
                  <a:cubicBezTo>
                    <a:pt x="2913775" y="3730029"/>
                    <a:pt x="2927742" y="3737103"/>
                    <a:pt x="2938262" y="3743632"/>
                  </a:cubicBezTo>
                  <a:cubicBezTo>
                    <a:pt x="2948783" y="3750162"/>
                    <a:pt x="2956401" y="3753427"/>
                    <a:pt x="2961117" y="3753427"/>
                  </a:cubicBezTo>
                  <a:cubicBezTo>
                    <a:pt x="2964382" y="3753427"/>
                    <a:pt x="2967193" y="3752520"/>
                    <a:pt x="2969551" y="3750706"/>
                  </a:cubicBezTo>
                  <a:cubicBezTo>
                    <a:pt x="2971909" y="3748893"/>
                    <a:pt x="2973904" y="3745718"/>
                    <a:pt x="2975537" y="3741184"/>
                  </a:cubicBezTo>
                  <a:cubicBezTo>
                    <a:pt x="2977169" y="3736649"/>
                    <a:pt x="2978439" y="3730573"/>
                    <a:pt x="2979346" y="3722955"/>
                  </a:cubicBezTo>
                  <a:cubicBezTo>
                    <a:pt x="2980253" y="3715336"/>
                    <a:pt x="2980706" y="3706268"/>
                    <a:pt x="2980706" y="3695747"/>
                  </a:cubicBezTo>
                  <a:cubicBezTo>
                    <a:pt x="2980706" y="3677609"/>
                    <a:pt x="2979618" y="3663914"/>
                    <a:pt x="2977441" y="3654663"/>
                  </a:cubicBezTo>
                  <a:cubicBezTo>
                    <a:pt x="2975265" y="3645413"/>
                    <a:pt x="2971728" y="3638248"/>
                    <a:pt x="2966830" y="3633169"/>
                  </a:cubicBezTo>
                  <a:cubicBezTo>
                    <a:pt x="2961933" y="3628091"/>
                    <a:pt x="2953317" y="3622105"/>
                    <a:pt x="2940983" y="3615212"/>
                  </a:cubicBezTo>
                  <a:cubicBezTo>
                    <a:pt x="2928649" y="3608320"/>
                    <a:pt x="2913141" y="3601881"/>
                    <a:pt x="2894458" y="3595895"/>
                  </a:cubicBezTo>
                  <a:cubicBezTo>
                    <a:pt x="2875775" y="3589909"/>
                    <a:pt x="2853919" y="3584830"/>
                    <a:pt x="2828888" y="3580659"/>
                  </a:cubicBezTo>
                  <a:cubicBezTo>
                    <a:pt x="2803857" y="3576487"/>
                    <a:pt x="2776105" y="3574401"/>
                    <a:pt x="2745632" y="3574401"/>
                  </a:cubicBezTo>
                  <a:close/>
                  <a:moveTo>
                    <a:pt x="4079709" y="3573857"/>
                  </a:moveTo>
                  <a:cubicBezTo>
                    <a:pt x="4056492" y="3573857"/>
                    <a:pt x="4034181" y="3576033"/>
                    <a:pt x="4012778" y="3580387"/>
                  </a:cubicBezTo>
                  <a:cubicBezTo>
                    <a:pt x="3991375" y="3584740"/>
                    <a:pt x="3971785" y="3590091"/>
                    <a:pt x="3954010" y="3596439"/>
                  </a:cubicBezTo>
                  <a:cubicBezTo>
                    <a:pt x="3936234" y="3602788"/>
                    <a:pt x="3921270" y="3609317"/>
                    <a:pt x="3909117" y="3616029"/>
                  </a:cubicBezTo>
                  <a:cubicBezTo>
                    <a:pt x="3896964" y="3622740"/>
                    <a:pt x="3888621" y="3628272"/>
                    <a:pt x="3884086" y="3632625"/>
                  </a:cubicBezTo>
                  <a:cubicBezTo>
                    <a:pt x="3879551" y="3636978"/>
                    <a:pt x="3876377" y="3640697"/>
                    <a:pt x="3874563" y="3643780"/>
                  </a:cubicBezTo>
                  <a:cubicBezTo>
                    <a:pt x="3872749" y="3646864"/>
                    <a:pt x="3871298" y="3650492"/>
                    <a:pt x="3870210" y="3654663"/>
                  </a:cubicBezTo>
                  <a:cubicBezTo>
                    <a:pt x="3869122" y="3658835"/>
                    <a:pt x="3868305" y="3663733"/>
                    <a:pt x="3867761" y="3669356"/>
                  </a:cubicBezTo>
                  <a:cubicBezTo>
                    <a:pt x="3867217" y="3674978"/>
                    <a:pt x="3866945" y="3681962"/>
                    <a:pt x="3866945" y="3690305"/>
                  </a:cubicBezTo>
                  <a:cubicBezTo>
                    <a:pt x="3866945" y="3702640"/>
                    <a:pt x="3867399" y="3713069"/>
                    <a:pt x="3868305" y="3721594"/>
                  </a:cubicBezTo>
                  <a:cubicBezTo>
                    <a:pt x="3869213" y="3730119"/>
                    <a:pt x="3870391" y="3736921"/>
                    <a:pt x="3871843" y="3742000"/>
                  </a:cubicBezTo>
                  <a:cubicBezTo>
                    <a:pt x="3873294" y="3747079"/>
                    <a:pt x="3875198" y="3750706"/>
                    <a:pt x="3877556" y="3752883"/>
                  </a:cubicBezTo>
                  <a:cubicBezTo>
                    <a:pt x="3879914" y="3755060"/>
                    <a:pt x="3882726" y="3756148"/>
                    <a:pt x="3885991" y="3756148"/>
                  </a:cubicBezTo>
                  <a:cubicBezTo>
                    <a:pt x="3890707" y="3756148"/>
                    <a:pt x="3897236" y="3753336"/>
                    <a:pt x="3905580" y="3747714"/>
                  </a:cubicBezTo>
                  <a:cubicBezTo>
                    <a:pt x="3913924" y="3742091"/>
                    <a:pt x="3924353" y="3735924"/>
                    <a:pt x="3936869" y="3729212"/>
                  </a:cubicBezTo>
                  <a:cubicBezTo>
                    <a:pt x="3949384" y="3722501"/>
                    <a:pt x="3963895" y="3716425"/>
                    <a:pt x="3980401" y="3710983"/>
                  </a:cubicBezTo>
                  <a:cubicBezTo>
                    <a:pt x="3996907" y="3705542"/>
                    <a:pt x="4015862" y="3702821"/>
                    <a:pt x="4037265" y="3702821"/>
                  </a:cubicBezTo>
                  <a:cubicBezTo>
                    <a:pt x="4052501" y="3702821"/>
                    <a:pt x="4065742" y="3705088"/>
                    <a:pt x="4076988" y="3709623"/>
                  </a:cubicBezTo>
                  <a:cubicBezTo>
                    <a:pt x="4088234" y="3714158"/>
                    <a:pt x="4097575" y="3720416"/>
                    <a:pt x="4105012" y="3728396"/>
                  </a:cubicBezTo>
                  <a:cubicBezTo>
                    <a:pt x="4112449" y="3736377"/>
                    <a:pt x="4118072" y="3745718"/>
                    <a:pt x="4121881" y="3756420"/>
                  </a:cubicBezTo>
                  <a:cubicBezTo>
                    <a:pt x="4125690" y="3767122"/>
                    <a:pt x="4127594" y="3778458"/>
                    <a:pt x="4127594" y="3790430"/>
                  </a:cubicBezTo>
                  <a:cubicBezTo>
                    <a:pt x="4127594" y="3803489"/>
                    <a:pt x="4126053" y="3817274"/>
                    <a:pt x="4122969" y="3831785"/>
                  </a:cubicBezTo>
                  <a:cubicBezTo>
                    <a:pt x="4119885" y="3846296"/>
                    <a:pt x="4114172" y="3862167"/>
                    <a:pt x="4105828" y="3879399"/>
                  </a:cubicBezTo>
                  <a:cubicBezTo>
                    <a:pt x="4097485" y="3896630"/>
                    <a:pt x="4085876" y="3915675"/>
                    <a:pt x="4071003" y="3936535"/>
                  </a:cubicBezTo>
                  <a:cubicBezTo>
                    <a:pt x="4056129" y="3957394"/>
                    <a:pt x="4036539" y="3980520"/>
                    <a:pt x="4012234" y="4005914"/>
                  </a:cubicBezTo>
                  <a:lnTo>
                    <a:pt x="3890344" y="4136511"/>
                  </a:lnTo>
                  <a:cubicBezTo>
                    <a:pt x="3883088" y="4144129"/>
                    <a:pt x="3877193" y="4151112"/>
                    <a:pt x="3872659" y="4157461"/>
                  </a:cubicBezTo>
                  <a:cubicBezTo>
                    <a:pt x="3868124" y="4163809"/>
                    <a:pt x="3864406" y="4170339"/>
                    <a:pt x="3861504" y="4177050"/>
                  </a:cubicBezTo>
                  <a:cubicBezTo>
                    <a:pt x="3858601" y="4183761"/>
                    <a:pt x="3856606" y="4191380"/>
                    <a:pt x="3855518" y="4199905"/>
                  </a:cubicBezTo>
                  <a:cubicBezTo>
                    <a:pt x="3854430" y="4208430"/>
                    <a:pt x="3853885" y="4218678"/>
                    <a:pt x="3853885" y="4230649"/>
                  </a:cubicBezTo>
                  <a:cubicBezTo>
                    <a:pt x="3853885" y="4243346"/>
                    <a:pt x="3854702" y="4253685"/>
                    <a:pt x="3856334" y="4261666"/>
                  </a:cubicBezTo>
                  <a:cubicBezTo>
                    <a:pt x="3857967" y="4269647"/>
                    <a:pt x="3860597" y="4275723"/>
                    <a:pt x="3864224" y="4279895"/>
                  </a:cubicBezTo>
                  <a:cubicBezTo>
                    <a:pt x="3867852" y="4284067"/>
                    <a:pt x="3872568" y="4286878"/>
                    <a:pt x="3878372" y="4288329"/>
                  </a:cubicBezTo>
                  <a:cubicBezTo>
                    <a:pt x="3884177" y="4289780"/>
                    <a:pt x="3891069" y="4290506"/>
                    <a:pt x="3899050" y="4290506"/>
                  </a:cubicBezTo>
                  <a:lnTo>
                    <a:pt x="4303900" y="4290506"/>
                  </a:lnTo>
                  <a:cubicBezTo>
                    <a:pt x="4307528" y="4290506"/>
                    <a:pt x="4310793" y="4289508"/>
                    <a:pt x="4313695" y="4287513"/>
                  </a:cubicBezTo>
                  <a:cubicBezTo>
                    <a:pt x="4316597" y="4285518"/>
                    <a:pt x="4318955" y="4282162"/>
                    <a:pt x="4320769" y="4277446"/>
                  </a:cubicBezTo>
                  <a:cubicBezTo>
                    <a:pt x="4322583" y="4272730"/>
                    <a:pt x="4323943" y="4266654"/>
                    <a:pt x="4324850" y="4259217"/>
                  </a:cubicBezTo>
                  <a:cubicBezTo>
                    <a:pt x="4325757" y="4251780"/>
                    <a:pt x="4326210" y="4242802"/>
                    <a:pt x="4326210" y="4232282"/>
                  </a:cubicBezTo>
                  <a:cubicBezTo>
                    <a:pt x="4326210" y="4222124"/>
                    <a:pt x="4325666" y="4213327"/>
                    <a:pt x="4324578" y="4205890"/>
                  </a:cubicBezTo>
                  <a:cubicBezTo>
                    <a:pt x="4323489" y="4198453"/>
                    <a:pt x="4321857" y="4192468"/>
                    <a:pt x="4319680" y="4187933"/>
                  </a:cubicBezTo>
                  <a:cubicBezTo>
                    <a:pt x="4317504" y="4183399"/>
                    <a:pt x="4314874" y="4180043"/>
                    <a:pt x="4311790" y="4177866"/>
                  </a:cubicBezTo>
                  <a:cubicBezTo>
                    <a:pt x="4308707" y="4175690"/>
                    <a:pt x="4305351" y="4174601"/>
                    <a:pt x="4301723" y="4174601"/>
                  </a:cubicBezTo>
                  <a:lnTo>
                    <a:pt x="4024205" y="4174601"/>
                  </a:lnTo>
                  <a:lnTo>
                    <a:pt x="4106372" y="4090258"/>
                  </a:lnTo>
                  <a:cubicBezTo>
                    <a:pt x="4147728" y="4049265"/>
                    <a:pt x="4180921" y="4013260"/>
                    <a:pt x="4205952" y="3982243"/>
                  </a:cubicBezTo>
                  <a:cubicBezTo>
                    <a:pt x="4230983" y="3951227"/>
                    <a:pt x="4250391" y="3922931"/>
                    <a:pt x="4264177" y="3897356"/>
                  </a:cubicBezTo>
                  <a:cubicBezTo>
                    <a:pt x="4277962" y="3871780"/>
                    <a:pt x="4287031" y="3847928"/>
                    <a:pt x="4291384" y="3825799"/>
                  </a:cubicBezTo>
                  <a:cubicBezTo>
                    <a:pt x="4295738" y="3803671"/>
                    <a:pt x="4297914" y="3781179"/>
                    <a:pt x="4297914" y="3758325"/>
                  </a:cubicBezTo>
                  <a:cubicBezTo>
                    <a:pt x="4297914" y="3732205"/>
                    <a:pt x="4293470" y="3707809"/>
                    <a:pt x="4284583" y="3685136"/>
                  </a:cubicBezTo>
                  <a:cubicBezTo>
                    <a:pt x="4275695" y="3662463"/>
                    <a:pt x="4262181" y="3642873"/>
                    <a:pt x="4244043" y="3626367"/>
                  </a:cubicBezTo>
                  <a:cubicBezTo>
                    <a:pt x="4225905" y="3609862"/>
                    <a:pt x="4203141" y="3596983"/>
                    <a:pt x="4175752" y="3587733"/>
                  </a:cubicBezTo>
                  <a:cubicBezTo>
                    <a:pt x="4148363" y="3578482"/>
                    <a:pt x="4116349" y="3573857"/>
                    <a:pt x="4079709" y="3573857"/>
                  </a:cubicBezTo>
                  <a:close/>
                  <a:moveTo>
                    <a:pt x="3437153" y="3573857"/>
                  </a:moveTo>
                  <a:cubicBezTo>
                    <a:pt x="3381286" y="3573857"/>
                    <a:pt x="3332222" y="3582382"/>
                    <a:pt x="3289959" y="3599432"/>
                  </a:cubicBezTo>
                  <a:cubicBezTo>
                    <a:pt x="3247697" y="3616482"/>
                    <a:pt x="3212236" y="3640969"/>
                    <a:pt x="3183577" y="3672893"/>
                  </a:cubicBezTo>
                  <a:cubicBezTo>
                    <a:pt x="3154919" y="3704816"/>
                    <a:pt x="3133334" y="3743542"/>
                    <a:pt x="3118823" y="3789069"/>
                  </a:cubicBezTo>
                  <a:cubicBezTo>
                    <a:pt x="3104313" y="3834597"/>
                    <a:pt x="3097057" y="3885838"/>
                    <a:pt x="3097057" y="3942792"/>
                  </a:cubicBezTo>
                  <a:cubicBezTo>
                    <a:pt x="3097057" y="4004826"/>
                    <a:pt x="3103859" y="4058516"/>
                    <a:pt x="3117463" y="4103862"/>
                  </a:cubicBezTo>
                  <a:cubicBezTo>
                    <a:pt x="3131067" y="4149208"/>
                    <a:pt x="3151473" y="4186573"/>
                    <a:pt x="3178680" y="4215957"/>
                  </a:cubicBezTo>
                  <a:cubicBezTo>
                    <a:pt x="3205888" y="4245341"/>
                    <a:pt x="3239897" y="4267198"/>
                    <a:pt x="3280709" y="4281527"/>
                  </a:cubicBezTo>
                  <a:cubicBezTo>
                    <a:pt x="3321520" y="4295857"/>
                    <a:pt x="3369315" y="4303022"/>
                    <a:pt x="3424093" y="4303022"/>
                  </a:cubicBezTo>
                  <a:cubicBezTo>
                    <a:pt x="3479597" y="4303022"/>
                    <a:pt x="3528480" y="4294587"/>
                    <a:pt x="3570742" y="4277718"/>
                  </a:cubicBezTo>
                  <a:cubicBezTo>
                    <a:pt x="3613005" y="4260850"/>
                    <a:pt x="3648465" y="4236363"/>
                    <a:pt x="3677124" y="4204258"/>
                  </a:cubicBezTo>
                  <a:cubicBezTo>
                    <a:pt x="3705783" y="4172153"/>
                    <a:pt x="3727368" y="4133064"/>
                    <a:pt x="3741878" y="4086993"/>
                  </a:cubicBezTo>
                  <a:cubicBezTo>
                    <a:pt x="3756389" y="4040921"/>
                    <a:pt x="3763645" y="3988683"/>
                    <a:pt x="3763645" y="3930277"/>
                  </a:cubicBezTo>
                  <a:cubicBezTo>
                    <a:pt x="3763645" y="3869332"/>
                    <a:pt x="3756661" y="3816458"/>
                    <a:pt x="3742695" y="3771656"/>
                  </a:cubicBezTo>
                  <a:cubicBezTo>
                    <a:pt x="3728728" y="3726854"/>
                    <a:pt x="3708050" y="3689761"/>
                    <a:pt x="3680661" y="3660377"/>
                  </a:cubicBezTo>
                  <a:cubicBezTo>
                    <a:pt x="3653272" y="3630993"/>
                    <a:pt x="3619172" y="3609227"/>
                    <a:pt x="3578361" y="3595079"/>
                  </a:cubicBezTo>
                  <a:cubicBezTo>
                    <a:pt x="3537549" y="3580931"/>
                    <a:pt x="3490480" y="3573857"/>
                    <a:pt x="3437153" y="3573857"/>
                  </a:cubicBezTo>
                  <a:close/>
                  <a:moveTo>
                    <a:pt x="2558988" y="2363336"/>
                  </a:moveTo>
                  <a:lnTo>
                    <a:pt x="2619933" y="2363336"/>
                  </a:lnTo>
                  <a:cubicBezTo>
                    <a:pt x="2634807" y="2363336"/>
                    <a:pt x="2649227" y="2364333"/>
                    <a:pt x="2663193" y="2366328"/>
                  </a:cubicBezTo>
                  <a:cubicBezTo>
                    <a:pt x="2677160" y="2368324"/>
                    <a:pt x="2690491" y="2373130"/>
                    <a:pt x="2703188" y="2380748"/>
                  </a:cubicBezTo>
                  <a:cubicBezTo>
                    <a:pt x="2715885" y="2388367"/>
                    <a:pt x="2726587" y="2400156"/>
                    <a:pt x="2735293" y="2416118"/>
                  </a:cubicBezTo>
                  <a:cubicBezTo>
                    <a:pt x="2744000" y="2432080"/>
                    <a:pt x="2748353" y="2452395"/>
                    <a:pt x="2748353" y="2477064"/>
                  </a:cubicBezTo>
                  <a:cubicBezTo>
                    <a:pt x="2748353" y="2495202"/>
                    <a:pt x="2745814" y="2511980"/>
                    <a:pt x="2740735" y="2527398"/>
                  </a:cubicBezTo>
                  <a:cubicBezTo>
                    <a:pt x="2735656" y="2542815"/>
                    <a:pt x="2728219" y="2556056"/>
                    <a:pt x="2718425" y="2567121"/>
                  </a:cubicBezTo>
                  <a:cubicBezTo>
                    <a:pt x="2708630" y="2578185"/>
                    <a:pt x="2696024" y="2586801"/>
                    <a:pt x="2680606" y="2592968"/>
                  </a:cubicBezTo>
                  <a:cubicBezTo>
                    <a:pt x="2665188" y="2599135"/>
                    <a:pt x="2646053" y="2602219"/>
                    <a:pt x="2623198" y="2602219"/>
                  </a:cubicBezTo>
                  <a:lnTo>
                    <a:pt x="2558988" y="2602219"/>
                  </a:lnTo>
                  <a:close/>
                  <a:moveTo>
                    <a:pt x="3149538" y="2362247"/>
                  </a:moveTo>
                  <a:lnTo>
                    <a:pt x="3213748" y="2362247"/>
                  </a:lnTo>
                  <a:cubicBezTo>
                    <a:pt x="3230072" y="2362247"/>
                    <a:pt x="3242860" y="2362791"/>
                    <a:pt x="3252111" y="2363880"/>
                  </a:cubicBezTo>
                  <a:cubicBezTo>
                    <a:pt x="3261361" y="2364968"/>
                    <a:pt x="3269614" y="2366419"/>
                    <a:pt x="3276870" y="2368233"/>
                  </a:cubicBezTo>
                  <a:cubicBezTo>
                    <a:pt x="3300812" y="2374763"/>
                    <a:pt x="3318044" y="2386009"/>
                    <a:pt x="3328564" y="2401970"/>
                  </a:cubicBezTo>
                  <a:cubicBezTo>
                    <a:pt x="3339084" y="2417932"/>
                    <a:pt x="3344345" y="2437522"/>
                    <a:pt x="3344345" y="2460739"/>
                  </a:cubicBezTo>
                  <a:cubicBezTo>
                    <a:pt x="3344345" y="2475975"/>
                    <a:pt x="3341805" y="2489760"/>
                    <a:pt x="3336726" y="2502094"/>
                  </a:cubicBezTo>
                  <a:cubicBezTo>
                    <a:pt x="3331648" y="2514429"/>
                    <a:pt x="3324029" y="2525040"/>
                    <a:pt x="3313872" y="2533927"/>
                  </a:cubicBezTo>
                  <a:cubicBezTo>
                    <a:pt x="3303715" y="2542815"/>
                    <a:pt x="3291018" y="2549708"/>
                    <a:pt x="3275781" y="2554605"/>
                  </a:cubicBezTo>
                  <a:cubicBezTo>
                    <a:pt x="3260545" y="2559503"/>
                    <a:pt x="3242769" y="2561951"/>
                    <a:pt x="3222454" y="2561951"/>
                  </a:cubicBezTo>
                  <a:lnTo>
                    <a:pt x="3149538" y="2561951"/>
                  </a:lnTo>
                  <a:close/>
                  <a:moveTo>
                    <a:pt x="3927555" y="2357894"/>
                  </a:moveTo>
                  <a:cubicBezTo>
                    <a:pt x="3962381" y="2357894"/>
                    <a:pt x="3991403" y="2363789"/>
                    <a:pt x="4014620" y="2375579"/>
                  </a:cubicBezTo>
                  <a:cubicBezTo>
                    <a:pt x="4037837" y="2387369"/>
                    <a:pt x="4056429" y="2404056"/>
                    <a:pt x="4070395" y="2425641"/>
                  </a:cubicBezTo>
                  <a:cubicBezTo>
                    <a:pt x="4084362" y="2447226"/>
                    <a:pt x="4094248" y="2473164"/>
                    <a:pt x="4100052" y="2503455"/>
                  </a:cubicBezTo>
                  <a:cubicBezTo>
                    <a:pt x="4105856" y="2533746"/>
                    <a:pt x="4108759" y="2567393"/>
                    <a:pt x="4108759" y="2604395"/>
                  </a:cubicBezTo>
                  <a:cubicBezTo>
                    <a:pt x="4108759" y="2638133"/>
                    <a:pt x="4105765" y="2669966"/>
                    <a:pt x="4099780" y="2699894"/>
                  </a:cubicBezTo>
                  <a:cubicBezTo>
                    <a:pt x="4093794" y="2729822"/>
                    <a:pt x="4083546" y="2756032"/>
                    <a:pt x="4069035" y="2778524"/>
                  </a:cubicBezTo>
                  <a:cubicBezTo>
                    <a:pt x="4054524" y="2801016"/>
                    <a:pt x="4035479" y="2818791"/>
                    <a:pt x="4011899" y="2831851"/>
                  </a:cubicBezTo>
                  <a:cubicBezTo>
                    <a:pt x="3988319" y="2844911"/>
                    <a:pt x="3958935" y="2851441"/>
                    <a:pt x="3923746" y="2851441"/>
                  </a:cubicBezTo>
                  <a:cubicBezTo>
                    <a:pt x="3888558" y="2851441"/>
                    <a:pt x="3859355" y="2845727"/>
                    <a:pt x="3836138" y="2834300"/>
                  </a:cubicBezTo>
                  <a:cubicBezTo>
                    <a:pt x="3812921" y="2822873"/>
                    <a:pt x="3794419" y="2806276"/>
                    <a:pt x="3780634" y="2784510"/>
                  </a:cubicBezTo>
                  <a:cubicBezTo>
                    <a:pt x="3766849" y="2762744"/>
                    <a:pt x="3757054" y="2736534"/>
                    <a:pt x="3751250" y="2705880"/>
                  </a:cubicBezTo>
                  <a:cubicBezTo>
                    <a:pt x="3745446" y="2675226"/>
                    <a:pt x="3742543" y="2640672"/>
                    <a:pt x="3742543" y="2602219"/>
                  </a:cubicBezTo>
                  <a:cubicBezTo>
                    <a:pt x="3742543" y="2569207"/>
                    <a:pt x="3745536" y="2537918"/>
                    <a:pt x="3751522" y="2508352"/>
                  </a:cubicBezTo>
                  <a:cubicBezTo>
                    <a:pt x="3757508" y="2478787"/>
                    <a:pt x="3767756" y="2452939"/>
                    <a:pt x="3782267" y="2430810"/>
                  </a:cubicBezTo>
                  <a:cubicBezTo>
                    <a:pt x="3796777" y="2408682"/>
                    <a:pt x="3815823" y="2390997"/>
                    <a:pt x="3839403" y="2377756"/>
                  </a:cubicBezTo>
                  <a:cubicBezTo>
                    <a:pt x="3862983" y="2364514"/>
                    <a:pt x="3892367" y="2357894"/>
                    <a:pt x="3927555" y="2357894"/>
                  </a:cubicBezTo>
                  <a:close/>
                  <a:moveTo>
                    <a:pt x="1002944" y="2339341"/>
                  </a:moveTo>
                  <a:lnTo>
                    <a:pt x="458114" y="3429000"/>
                  </a:lnTo>
                  <a:lnTo>
                    <a:pt x="1002944" y="4518658"/>
                  </a:lnTo>
                  <a:lnTo>
                    <a:pt x="1859279" y="4518658"/>
                  </a:lnTo>
                  <a:lnTo>
                    <a:pt x="1859279" y="2339341"/>
                  </a:lnTo>
                  <a:close/>
                  <a:moveTo>
                    <a:pt x="5814952" y="2252873"/>
                  </a:moveTo>
                  <a:cubicBezTo>
                    <a:pt x="5811324" y="2252873"/>
                    <a:pt x="5808241" y="2253870"/>
                    <a:pt x="5805701" y="2255865"/>
                  </a:cubicBezTo>
                  <a:cubicBezTo>
                    <a:pt x="5803162" y="2257861"/>
                    <a:pt x="5800985" y="2261125"/>
                    <a:pt x="5799171" y="2265660"/>
                  </a:cubicBezTo>
                  <a:cubicBezTo>
                    <a:pt x="5797357" y="2270195"/>
                    <a:pt x="5795997" y="2276271"/>
                    <a:pt x="5795090" y="2283889"/>
                  </a:cubicBezTo>
                  <a:cubicBezTo>
                    <a:pt x="5794183" y="2291507"/>
                    <a:pt x="5793730" y="2300758"/>
                    <a:pt x="5793730" y="2311641"/>
                  </a:cubicBezTo>
                  <a:cubicBezTo>
                    <a:pt x="5793730" y="2322161"/>
                    <a:pt x="5794183" y="2331140"/>
                    <a:pt x="5795090" y="2338577"/>
                  </a:cubicBezTo>
                  <a:cubicBezTo>
                    <a:pt x="5795997" y="2346013"/>
                    <a:pt x="5797357" y="2351999"/>
                    <a:pt x="5799171" y="2356534"/>
                  </a:cubicBezTo>
                  <a:cubicBezTo>
                    <a:pt x="5800985" y="2361068"/>
                    <a:pt x="5803162" y="2364424"/>
                    <a:pt x="5805701" y="2366600"/>
                  </a:cubicBezTo>
                  <a:cubicBezTo>
                    <a:pt x="5808241" y="2368777"/>
                    <a:pt x="5811324" y="2369865"/>
                    <a:pt x="5814952" y="2369865"/>
                  </a:cubicBezTo>
                  <a:lnTo>
                    <a:pt x="5991257" y="2369865"/>
                  </a:lnTo>
                  <a:lnTo>
                    <a:pt x="5991257" y="2937417"/>
                  </a:lnTo>
                  <a:cubicBezTo>
                    <a:pt x="5991257" y="2941044"/>
                    <a:pt x="5992436" y="2944309"/>
                    <a:pt x="5994794" y="2947211"/>
                  </a:cubicBezTo>
                  <a:cubicBezTo>
                    <a:pt x="5997152" y="2950114"/>
                    <a:pt x="6001052" y="2952472"/>
                    <a:pt x="6006494" y="2954285"/>
                  </a:cubicBezTo>
                  <a:cubicBezTo>
                    <a:pt x="6011935" y="2956099"/>
                    <a:pt x="6019281" y="2957550"/>
                    <a:pt x="6028532" y="2958639"/>
                  </a:cubicBezTo>
                  <a:cubicBezTo>
                    <a:pt x="6037783" y="2959727"/>
                    <a:pt x="6049300" y="2960271"/>
                    <a:pt x="6063085" y="2960271"/>
                  </a:cubicBezTo>
                  <a:cubicBezTo>
                    <a:pt x="6076871" y="2960271"/>
                    <a:pt x="6088389" y="2959727"/>
                    <a:pt x="6097639" y="2958639"/>
                  </a:cubicBezTo>
                  <a:cubicBezTo>
                    <a:pt x="6106890" y="2957550"/>
                    <a:pt x="6114236" y="2956099"/>
                    <a:pt x="6119677" y="2954285"/>
                  </a:cubicBezTo>
                  <a:cubicBezTo>
                    <a:pt x="6125119" y="2952472"/>
                    <a:pt x="6129019" y="2950114"/>
                    <a:pt x="6131377" y="2947211"/>
                  </a:cubicBezTo>
                  <a:cubicBezTo>
                    <a:pt x="6133735" y="2944309"/>
                    <a:pt x="6134914" y="2941044"/>
                    <a:pt x="6134914" y="2937417"/>
                  </a:cubicBezTo>
                  <a:lnTo>
                    <a:pt x="6134914" y="2369865"/>
                  </a:lnTo>
                  <a:lnTo>
                    <a:pt x="6311219" y="2369865"/>
                  </a:lnTo>
                  <a:cubicBezTo>
                    <a:pt x="6314484" y="2369865"/>
                    <a:pt x="6317477" y="2368777"/>
                    <a:pt x="6320198" y="2366600"/>
                  </a:cubicBezTo>
                  <a:cubicBezTo>
                    <a:pt x="6322919" y="2364424"/>
                    <a:pt x="6325186" y="2361068"/>
                    <a:pt x="6327000" y="2356534"/>
                  </a:cubicBezTo>
                  <a:cubicBezTo>
                    <a:pt x="6328813" y="2351999"/>
                    <a:pt x="6330174" y="2346013"/>
                    <a:pt x="6331081" y="2338577"/>
                  </a:cubicBezTo>
                  <a:cubicBezTo>
                    <a:pt x="6331988" y="2331140"/>
                    <a:pt x="6332441" y="2322161"/>
                    <a:pt x="6332441" y="2311641"/>
                  </a:cubicBezTo>
                  <a:cubicBezTo>
                    <a:pt x="6332441" y="2300758"/>
                    <a:pt x="6331988" y="2291507"/>
                    <a:pt x="6331081" y="2283889"/>
                  </a:cubicBezTo>
                  <a:cubicBezTo>
                    <a:pt x="6330174" y="2276271"/>
                    <a:pt x="6328813" y="2270195"/>
                    <a:pt x="6327000" y="2265660"/>
                  </a:cubicBezTo>
                  <a:cubicBezTo>
                    <a:pt x="6325186" y="2261125"/>
                    <a:pt x="6322919" y="2257861"/>
                    <a:pt x="6320198" y="2255865"/>
                  </a:cubicBezTo>
                  <a:cubicBezTo>
                    <a:pt x="6317477" y="2253870"/>
                    <a:pt x="6314484" y="2252873"/>
                    <a:pt x="6311219" y="2252873"/>
                  </a:cubicBezTo>
                  <a:close/>
                  <a:moveTo>
                    <a:pt x="4782419" y="2252873"/>
                  </a:moveTo>
                  <a:cubicBezTo>
                    <a:pt x="4770448" y="2252873"/>
                    <a:pt x="4760381" y="2256409"/>
                    <a:pt x="4752219" y="2263483"/>
                  </a:cubicBezTo>
                  <a:cubicBezTo>
                    <a:pt x="4744057" y="2270557"/>
                    <a:pt x="4739975" y="2282075"/>
                    <a:pt x="4739975" y="2298037"/>
                  </a:cubicBezTo>
                  <a:lnTo>
                    <a:pt x="4739975" y="2911842"/>
                  </a:lnTo>
                  <a:cubicBezTo>
                    <a:pt x="4739975" y="2927804"/>
                    <a:pt x="4744057" y="2939321"/>
                    <a:pt x="4752219" y="2946395"/>
                  </a:cubicBezTo>
                  <a:cubicBezTo>
                    <a:pt x="4760381" y="2953469"/>
                    <a:pt x="4770448" y="2957006"/>
                    <a:pt x="4782419" y="2957006"/>
                  </a:cubicBezTo>
                  <a:lnTo>
                    <a:pt x="5136119" y="2957006"/>
                  </a:lnTo>
                  <a:cubicBezTo>
                    <a:pt x="5139384" y="2957006"/>
                    <a:pt x="5142377" y="2956009"/>
                    <a:pt x="5145097" y="2954013"/>
                  </a:cubicBezTo>
                  <a:cubicBezTo>
                    <a:pt x="5147818" y="2952018"/>
                    <a:pt x="5150085" y="2948844"/>
                    <a:pt x="5151899" y="2944491"/>
                  </a:cubicBezTo>
                  <a:cubicBezTo>
                    <a:pt x="5153713" y="2940138"/>
                    <a:pt x="5155073" y="2934424"/>
                    <a:pt x="5155981" y="2927350"/>
                  </a:cubicBezTo>
                  <a:cubicBezTo>
                    <a:pt x="5156887" y="2920276"/>
                    <a:pt x="5157341" y="2911479"/>
                    <a:pt x="5157341" y="2900958"/>
                  </a:cubicBezTo>
                  <a:cubicBezTo>
                    <a:pt x="5157341" y="2890438"/>
                    <a:pt x="5156887" y="2881641"/>
                    <a:pt x="5155981" y="2874567"/>
                  </a:cubicBezTo>
                  <a:cubicBezTo>
                    <a:pt x="5155073" y="2867493"/>
                    <a:pt x="5153713" y="2861780"/>
                    <a:pt x="5151899" y="2857426"/>
                  </a:cubicBezTo>
                  <a:cubicBezTo>
                    <a:pt x="5150085" y="2853073"/>
                    <a:pt x="5147818" y="2849899"/>
                    <a:pt x="5145097" y="2847904"/>
                  </a:cubicBezTo>
                  <a:cubicBezTo>
                    <a:pt x="5142377" y="2845908"/>
                    <a:pt x="5139384" y="2844911"/>
                    <a:pt x="5136119" y="2844911"/>
                  </a:cubicBezTo>
                  <a:lnTo>
                    <a:pt x="4882544" y="2844911"/>
                  </a:lnTo>
                  <a:lnTo>
                    <a:pt x="4882544" y="2646295"/>
                  </a:lnTo>
                  <a:lnTo>
                    <a:pt x="5095307" y="2646295"/>
                  </a:lnTo>
                  <a:cubicBezTo>
                    <a:pt x="5098572" y="2646295"/>
                    <a:pt x="5101565" y="2645388"/>
                    <a:pt x="5104286" y="2643574"/>
                  </a:cubicBezTo>
                  <a:cubicBezTo>
                    <a:pt x="5107007" y="2641761"/>
                    <a:pt x="5109274" y="2638768"/>
                    <a:pt x="5111088" y="2634596"/>
                  </a:cubicBezTo>
                  <a:cubicBezTo>
                    <a:pt x="5112902" y="2630424"/>
                    <a:pt x="5114262" y="2624892"/>
                    <a:pt x="5115169" y="2617999"/>
                  </a:cubicBezTo>
                  <a:cubicBezTo>
                    <a:pt x="5116076" y="2611106"/>
                    <a:pt x="5116529" y="2602400"/>
                    <a:pt x="5116529" y="2591880"/>
                  </a:cubicBezTo>
                  <a:cubicBezTo>
                    <a:pt x="5116529" y="2581722"/>
                    <a:pt x="5116076" y="2573106"/>
                    <a:pt x="5115169" y="2566032"/>
                  </a:cubicBezTo>
                  <a:cubicBezTo>
                    <a:pt x="5114262" y="2558958"/>
                    <a:pt x="5112902" y="2553336"/>
                    <a:pt x="5111088" y="2549164"/>
                  </a:cubicBezTo>
                  <a:cubicBezTo>
                    <a:pt x="5109274" y="2544992"/>
                    <a:pt x="5107007" y="2541908"/>
                    <a:pt x="5104286" y="2539913"/>
                  </a:cubicBezTo>
                  <a:cubicBezTo>
                    <a:pt x="5101565" y="2537918"/>
                    <a:pt x="5098572" y="2536920"/>
                    <a:pt x="5095307" y="2536920"/>
                  </a:cubicBezTo>
                  <a:lnTo>
                    <a:pt x="4882544" y="2536920"/>
                  </a:lnTo>
                  <a:lnTo>
                    <a:pt x="4882544" y="2364968"/>
                  </a:lnTo>
                  <a:lnTo>
                    <a:pt x="5133942" y="2364968"/>
                  </a:lnTo>
                  <a:cubicBezTo>
                    <a:pt x="5137207" y="2364968"/>
                    <a:pt x="5140109" y="2363970"/>
                    <a:pt x="5142649" y="2361975"/>
                  </a:cubicBezTo>
                  <a:cubicBezTo>
                    <a:pt x="5145188" y="2359980"/>
                    <a:pt x="5147365" y="2356806"/>
                    <a:pt x="5149179" y="2352452"/>
                  </a:cubicBezTo>
                  <a:cubicBezTo>
                    <a:pt x="5150993" y="2348099"/>
                    <a:pt x="5152353" y="2342386"/>
                    <a:pt x="5153260" y="2335312"/>
                  </a:cubicBezTo>
                  <a:cubicBezTo>
                    <a:pt x="5154167" y="2328238"/>
                    <a:pt x="5154620" y="2319622"/>
                    <a:pt x="5154620" y="2309464"/>
                  </a:cubicBezTo>
                  <a:cubicBezTo>
                    <a:pt x="5154620" y="2298581"/>
                    <a:pt x="5154167" y="2289603"/>
                    <a:pt x="5153260" y="2282529"/>
                  </a:cubicBezTo>
                  <a:cubicBezTo>
                    <a:pt x="5152353" y="2275455"/>
                    <a:pt x="5150993" y="2269650"/>
                    <a:pt x="5149179" y="2265116"/>
                  </a:cubicBezTo>
                  <a:cubicBezTo>
                    <a:pt x="5147365" y="2260581"/>
                    <a:pt x="5145188" y="2257407"/>
                    <a:pt x="5142649" y="2255593"/>
                  </a:cubicBezTo>
                  <a:cubicBezTo>
                    <a:pt x="5140109" y="2253779"/>
                    <a:pt x="5137207" y="2252873"/>
                    <a:pt x="5133942" y="2252873"/>
                  </a:cubicBezTo>
                  <a:close/>
                  <a:moveTo>
                    <a:pt x="3048869" y="2252873"/>
                  </a:moveTo>
                  <a:cubicBezTo>
                    <a:pt x="3036898" y="2252873"/>
                    <a:pt x="3026831" y="2256409"/>
                    <a:pt x="3018669" y="2263483"/>
                  </a:cubicBezTo>
                  <a:cubicBezTo>
                    <a:pt x="3010507" y="2270557"/>
                    <a:pt x="3006426" y="2282075"/>
                    <a:pt x="3006426" y="2298037"/>
                  </a:cubicBezTo>
                  <a:lnTo>
                    <a:pt x="3006426" y="2937417"/>
                  </a:lnTo>
                  <a:cubicBezTo>
                    <a:pt x="3006426" y="2941044"/>
                    <a:pt x="3007514" y="2944309"/>
                    <a:pt x="3009691" y="2947211"/>
                  </a:cubicBezTo>
                  <a:cubicBezTo>
                    <a:pt x="3011867" y="2950114"/>
                    <a:pt x="3015676" y="2952472"/>
                    <a:pt x="3021118" y="2954285"/>
                  </a:cubicBezTo>
                  <a:cubicBezTo>
                    <a:pt x="3026559" y="2956099"/>
                    <a:pt x="3033905" y="2957550"/>
                    <a:pt x="3043156" y="2958639"/>
                  </a:cubicBezTo>
                  <a:cubicBezTo>
                    <a:pt x="3052407" y="2959727"/>
                    <a:pt x="3063924" y="2960271"/>
                    <a:pt x="3077710" y="2960271"/>
                  </a:cubicBezTo>
                  <a:cubicBezTo>
                    <a:pt x="3091858" y="2960271"/>
                    <a:pt x="3103466" y="2959727"/>
                    <a:pt x="3112535" y="2958639"/>
                  </a:cubicBezTo>
                  <a:cubicBezTo>
                    <a:pt x="3121605" y="2957550"/>
                    <a:pt x="3128860" y="2956099"/>
                    <a:pt x="3134301" y="2954285"/>
                  </a:cubicBezTo>
                  <a:cubicBezTo>
                    <a:pt x="3139743" y="2952472"/>
                    <a:pt x="3143643" y="2950114"/>
                    <a:pt x="3146001" y="2947211"/>
                  </a:cubicBezTo>
                  <a:cubicBezTo>
                    <a:pt x="3148359" y="2944309"/>
                    <a:pt x="3149538" y="2941044"/>
                    <a:pt x="3149538" y="2937417"/>
                  </a:cubicBezTo>
                  <a:lnTo>
                    <a:pt x="3149538" y="2669149"/>
                  </a:lnTo>
                  <a:lnTo>
                    <a:pt x="3194158" y="2669149"/>
                  </a:lnTo>
                  <a:cubicBezTo>
                    <a:pt x="3209395" y="2669149"/>
                    <a:pt x="3222817" y="2671508"/>
                    <a:pt x="3234426" y="2676223"/>
                  </a:cubicBezTo>
                  <a:cubicBezTo>
                    <a:pt x="3246034" y="2680939"/>
                    <a:pt x="3256282" y="2687923"/>
                    <a:pt x="3265170" y="2697173"/>
                  </a:cubicBezTo>
                  <a:cubicBezTo>
                    <a:pt x="3274058" y="2706424"/>
                    <a:pt x="3282130" y="2717942"/>
                    <a:pt x="3289385" y="2731727"/>
                  </a:cubicBezTo>
                  <a:cubicBezTo>
                    <a:pt x="3296641" y="2745512"/>
                    <a:pt x="3304077" y="2761293"/>
                    <a:pt x="3311695" y="2779068"/>
                  </a:cubicBezTo>
                  <a:lnTo>
                    <a:pt x="3374817" y="2936328"/>
                  </a:lnTo>
                  <a:cubicBezTo>
                    <a:pt x="3376268" y="2940682"/>
                    <a:pt x="3378082" y="2944400"/>
                    <a:pt x="3380259" y="2947483"/>
                  </a:cubicBezTo>
                  <a:cubicBezTo>
                    <a:pt x="3382435" y="2950567"/>
                    <a:pt x="3386154" y="2953107"/>
                    <a:pt x="3391414" y="2955102"/>
                  </a:cubicBezTo>
                  <a:cubicBezTo>
                    <a:pt x="3396674" y="2957097"/>
                    <a:pt x="3403839" y="2958457"/>
                    <a:pt x="3412908" y="2959183"/>
                  </a:cubicBezTo>
                  <a:cubicBezTo>
                    <a:pt x="3421977" y="2959908"/>
                    <a:pt x="3434130" y="2960271"/>
                    <a:pt x="3449366" y="2960271"/>
                  </a:cubicBezTo>
                  <a:cubicBezTo>
                    <a:pt x="3467505" y="2960271"/>
                    <a:pt x="3481834" y="2959908"/>
                    <a:pt x="3492354" y="2959183"/>
                  </a:cubicBezTo>
                  <a:cubicBezTo>
                    <a:pt x="3502874" y="2958457"/>
                    <a:pt x="3510855" y="2957188"/>
                    <a:pt x="3516297" y="2955374"/>
                  </a:cubicBezTo>
                  <a:cubicBezTo>
                    <a:pt x="3521738" y="2953560"/>
                    <a:pt x="3525185" y="2951293"/>
                    <a:pt x="3526636" y="2948572"/>
                  </a:cubicBezTo>
                  <a:cubicBezTo>
                    <a:pt x="3528087" y="2945851"/>
                    <a:pt x="3528812" y="2942495"/>
                    <a:pt x="3528812" y="2938505"/>
                  </a:cubicBezTo>
                  <a:cubicBezTo>
                    <a:pt x="3528812" y="2934877"/>
                    <a:pt x="3527905" y="2929889"/>
                    <a:pt x="3526091" y="2923541"/>
                  </a:cubicBezTo>
                  <a:cubicBezTo>
                    <a:pt x="3524278" y="2917193"/>
                    <a:pt x="3520650" y="2907125"/>
                    <a:pt x="3515209" y="2893340"/>
                  </a:cubicBezTo>
                  <a:lnTo>
                    <a:pt x="3455896" y="2754581"/>
                  </a:lnTo>
                  <a:cubicBezTo>
                    <a:pt x="3449003" y="2737894"/>
                    <a:pt x="3441929" y="2722930"/>
                    <a:pt x="3434674" y="2709689"/>
                  </a:cubicBezTo>
                  <a:cubicBezTo>
                    <a:pt x="3427419" y="2696448"/>
                    <a:pt x="3419710" y="2684658"/>
                    <a:pt x="3411547" y="2674319"/>
                  </a:cubicBezTo>
                  <a:cubicBezTo>
                    <a:pt x="3403385" y="2663980"/>
                    <a:pt x="3394679" y="2655183"/>
                    <a:pt x="3385428" y="2647927"/>
                  </a:cubicBezTo>
                  <a:cubicBezTo>
                    <a:pt x="3376177" y="2640672"/>
                    <a:pt x="3366292" y="2634505"/>
                    <a:pt x="3355772" y="2629426"/>
                  </a:cubicBezTo>
                  <a:cubicBezTo>
                    <a:pt x="3377538" y="2622534"/>
                    <a:pt x="3396946" y="2613465"/>
                    <a:pt x="3413996" y="2602219"/>
                  </a:cubicBezTo>
                  <a:cubicBezTo>
                    <a:pt x="3431046" y="2590973"/>
                    <a:pt x="3445375" y="2577732"/>
                    <a:pt x="3456984" y="2562495"/>
                  </a:cubicBezTo>
                  <a:cubicBezTo>
                    <a:pt x="3468593" y="2547259"/>
                    <a:pt x="3477390" y="2529937"/>
                    <a:pt x="3483376" y="2510529"/>
                  </a:cubicBezTo>
                  <a:cubicBezTo>
                    <a:pt x="3489361" y="2491121"/>
                    <a:pt x="3492354" y="2469627"/>
                    <a:pt x="3492354" y="2446047"/>
                  </a:cubicBezTo>
                  <a:cubicBezTo>
                    <a:pt x="3492354" y="2418114"/>
                    <a:pt x="3488182" y="2393355"/>
                    <a:pt x="3479839" y="2371770"/>
                  </a:cubicBezTo>
                  <a:cubicBezTo>
                    <a:pt x="3471495" y="2350185"/>
                    <a:pt x="3459433" y="2331503"/>
                    <a:pt x="3443652" y="2315722"/>
                  </a:cubicBezTo>
                  <a:cubicBezTo>
                    <a:pt x="3427872" y="2299942"/>
                    <a:pt x="3408645" y="2287154"/>
                    <a:pt x="3385972" y="2277359"/>
                  </a:cubicBezTo>
                  <a:cubicBezTo>
                    <a:pt x="3363299" y="2267565"/>
                    <a:pt x="3337815" y="2260672"/>
                    <a:pt x="3309519" y="2256682"/>
                  </a:cubicBezTo>
                  <a:cubicBezTo>
                    <a:pt x="3299724" y="2255593"/>
                    <a:pt x="3288841" y="2254686"/>
                    <a:pt x="3276870" y="2253961"/>
                  </a:cubicBezTo>
                  <a:cubicBezTo>
                    <a:pt x="3264898" y="2253235"/>
                    <a:pt x="3249662" y="2252873"/>
                    <a:pt x="3231161" y="2252873"/>
                  </a:cubicBezTo>
                  <a:close/>
                  <a:moveTo>
                    <a:pt x="2464305" y="2252873"/>
                  </a:moveTo>
                  <a:cubicBezTo>
                    <a:pt x="2449794" y="2252873"/>
                    <a:pt x="2438096" y="2257135"/>
                    <a:pt x="2429208" y="2265660"/>
                  </a:cubicBezTo>
                  <a:cubicBezTo>
                    <a:pt x="2420320" y="2274185"/>
                    <a:pt x="2415877" y="2286973"/>
                    <a:pt x="2415877" y="2304023"/>
                  </a:cubicBezTo>
                  <a:lnTo>
                    <a:pt x="2415877" y="2937417"/>
                  </a:lnTo>
                  <a:cubicBezTo>
                    <a:pt x="2415877" y="2941044"/>
                    <a:pt x="2416964" y="2944309"/>
                    <a:pt x="2419141" y="2947211"/>
                  </a:cubicBezTo>
                  <a:cubicBezTo>
                    <a:pt x="2421317" y="2950114"/>
                    <a:pt x="2425127" y="2952472"/>
                    <a:pt x="2430569" y="2954285"/>
                  </a:cubicBezTo>
                  <a:cubicBezTo>
                    <a:pt x="2436009" y="2956099"/>
                    <a:pt x="2443355" y="2957550"/>
                    <a:pt x="2452606" y="2958639"/>
                  </a:cubicBezTo>
                  <a:cubicBezTo>
                    <a:pt x="2461857" y="2959727"/>
                    <a:pt x="2473374" y="2960271"/>
                    <a:pt x="2487160" y="2960271"/>
                  </a:cubicBezTo>
                  <a:cubicBezTo>
                    <a:pt x="2501309" y="2960271"/>
                    <a:pt x="2512916" y="2959727"/>
                    <a:pt x="2521985" y="2958639"/>
                  </a:cubicBezTo>
                  <a:cubicBezTo>
                    <a:pt x="2531055" y="2957550"/>
                    <a:pt x="2538310" y="2956099"/>
                    <a:pt x="2543751" y="2954285"/>
                  </a:cubicBezTo>
                  <a:cubicBezTo>
                    <a:pt x="2549193" y="2952472"/>
                    <a:pt x="2553094" y="2950114"/>
                    <a:pt x="2555451" y="2947211"/>
                  </a:cubicBezTo>
                  <a:cubicBezTo>
                    <a:pt x="2557809" y="2944309"/>
                    <a:pt x="2558988" y="2941044"/>
                    <a:pt x="2558988" y="2937417"/>
                  </a:cubicBezTo>
                  <a:lnTo>
                    <a:pt x="2558988" y="2712682"/>
                  </a:lnTo>
                  <a:lnTo>
                    <a:pt x="2617756" y="2712682"/>
                  </a:lnTo>
                  <a:cubicBezTo>
                    <a:pt x="2664191" y="2712682"/>
                    <a:pt x="2704549" y="2707240"/>
                    <a:pt x="2738830" y="2696357"/>
                  </a:cubicBezTo>
                  <a:cubicBezTo>
                    <a:pt x="2773112" y="2685474"/>
                    <a:pt x="2802043" y="2669603"/>
                    <a:pt x="2825623" y="2648744"/>
                  </a:cubicBezTo>
                  <a:cubicBezTo>
                    <a:pt x="2849203" y="2627884"/>
                    <a:pt x="2867160" y="2602219"/>
                    <a:pt x="2879494" y="2571746"/>
                  </a:cubicBezTo>
                  <a:cubicBezTo>
                    <a:pt x="2891828" y="2541274"/>
                    <a:pt x="2897995" y="2506266"/>
                    <a:pt x="2897995" y="2466725"/>
                  </a:cubicBezTo>
                  <a:cubicBezTo>
                    <a:pt x="2897995" y="2438066"/>
                    <a:pt x="2894005" y="2412219"/>
                    <a:pt x="2886024" y="2389183"/>
                  </a:cubicBezTo>
                  <a:cubicBezTo>
                    <a:pt x="2878043" y="2366147"/>
                    <a:pt x="2866434" y="2346013"/>
                    <a:pt x="2851198" y="2328782"/>
                  </a:cubicBezTo>
                  <a:cubicBezTo>
                    <a:pt x="2835962" y="2311550"/>
                    <a:pt x="2817551" y="2297312"/>
                    <a:pt x="2795966" y="2286066"/>
                  </a:cubicBezTo>
                  <a:cubicBezTo>
                    <a:pt x="2774382" y="2274820"/>
                    <a:pt x="2753069" y="2267111"/>
                    <a:pt x="2732028" y="2262939"/>
                  </a:cubicBezTo>
                  <a:cubicBezTo>
                    <a:pt x="2710988" y="2258767"/>
                    <a:pt x="2692940" y="2256047"/>
                    <a:pt x="2677885" y="2254777"/>
                  </a:cubicBezTo>
                  <a:cubicBezTo>
                    <a:pt x="2662830" y="2253507"/>
                    <a:pt x="2646959" y="2252873"/>
                    <a:pt x="2630272" y="2252873"/>
                  </a:cubicBezTo>
                  <a:close/>
                  <a:moveTo>
                    <a:pt x="4513245" y="2249608"/>
                  </a:moveTo>
                  <a:cubicBezTo>
                    <a:pt x="4499460" y="2249608"/>
                    <a:pt x="4487851" y="2250061"/>
                    <a:pt x="4478419" y="2250968"/>
                  </a:cubicBezTo>
                  <a:cubicBezTo>
                    <a:pt x="4468987" y="2251875"/>
                    <a:pt x="4461641" y="2253235"/>
                    <a:pt x="4456381" y="2255049"/>
                  </a:cubicBezTo>
                  <a:cubicBezTo>
                    <a:pt x="4451121" y="2256863"/>
                    <a:pt x="4447312" y="2259130"/>
                    <a:pt x="4444954" y="2261851"/>
                  </a:cubicBezTo>
                  <a:cubicBezTo>
                    <a:pt x="4442596" y="2264572"/>
                    <a:pt x="4441417" y="2267746"/>
                    <a:pt x="4441417" y="2271374"/>
                  </a:cubicBezTo>
                  <a:lnTo>
                    <a:pt x="4441417" y="2755125"/>
                  </a:lnTo>
                  <a:cubicBezTo>
                    <a:pt x="4441417" y="2772901"/>
                    <a:pt x="4440147" y="2787412"/>
                    <a:pt x="4437608" y="2798658"/>
                  </a:cubicBezTo>
                  <a:cubicBezTo>
                    <a:pt x="4435069" y="2809904"/>
                    <a:pt x="4431350" y="2818882"/>
                    <a:pt x="4426453" y="2825593"/>
                  </a:cubicBezTo>
                  <a:cubicBezTo>
                    <a:pt x="4421555" y="2832304"/>
                    <a:pt x="4415389" y="2837021"/>
                    <a:pt x="4407952" y="2839741"/>
                  </a:cubicBezTo>
                  <a:cubicBezTo>
                    <a:pt x="4400515" y="2842462"/>
                    <a:pt x="4391899" y="2843823"/>
                    <a:pt x="4382105" y="2843823"/>
                  </a:cubicBezTo>
                  <a:cubicBezTo>
                    <a:pt x="4372310" y="2843823"/>
                    <a:pt x="4363785" y="2842644"/>
                    <a:pt x="4356529" y="2840285"/>
                  </a:cubicBezTo>
                  <a:cubicBezTo>
                    <a:pt x="4349274" y="2837927"/>
                    <a:pt x="4342925" y="2835479"/>
                    <a:pt x="4337484" y="2832939"/>
                  </a:cubicBezTo>
                  <a:cubicBezTo>
                    <a:pt x="4332042" y="2830400"/>
                    <a:pt x="4327145" y="2827951"/>
                    <a:pt x="4322792" y="2825593"/>
                  </a:cubicBezTo>
                  <a:cubicBezTo>
                    <a:pt x="4318439" y="2823235"/>
                    <a:pt x="4314630" y="2822057"/>
                    <a:pt x="4311365" y="2822057"/>
                  </a:cubicBezTo>
                  <a:cubicBezTo>
                    <a:pt x="4307737" y="2822057"/>
                    <a:pt x="4304744" y="2823054"/>
                    <a:pt x="4302386" y="2825049"/>
                  </a:cubicBezTo>
                  <a:cubicBezTo>
                    <a:pt x="4300028" y="2827045"/>
                    <a:pt x="4298214" y="2830491"/>
                    <a:pt x="4296945" y="2835388"/>
                  </a:cubicBezTo>
                  <a:cubicBezTo>
                    <a:pt x="4295675" y="2840285"/>
                    <a:pt x="4294768" y="2846997"/>
                    <a:pt x="4294224" y="2855522"/>
                  </a:cubicBezTo>
                  <a:cubicBezTo>
                    <a:pt x="4293680" y="2864047"/>
                    <a:pt x="4293407" y="2874476"/>
                    <a:pt x="4293407" y="2886810"/>
                  </a:cubicBezTo>
                  <a:cubicBezTo>
                    <a:pt x="4293407" y="2896242"/>
                    <a:pt x="4293589" y="2904042"/>
                    <a:pt x="4293952" y="2910209"/>
                  </a:cubicBezTo>
                  <a:cubicBezTo>
                    <a:pt x="4294315" y="2916376"/>
                    <a:pt x="4295040" y="2921546"/>
                    <a:pt x="4296128" y="2925717"/>
                  </a:cubicBezTo>
                  <a:cubicBezTo>
                    <a:pt x="4297217" y="2929889"/>
                    <a:pt x="4298486" y="2933245"/>
                    <a:pt x="4299937" y="2935784"/>
                  </a:cubicBezTo>
                  <a:cubicBezTo>
                    <a:pt x="4301388" y="2938324"/>
                    <a:pt x="4303202" y="2940773"/>
                    <a:pt x="4305379" y="2943131"/>
                  </a:cubicBezTo>
                  <a:cubicBezTo>
                    <a:pt x="4307556" y="2945488"/>
                    <a:pt x="4311909" y="2948119"/>
                    <a:pt x="4318439" y="2951020"/>
                  </a:cubicBezTo>
                  <a:cubicBezTo>
                    <a:pt x="4324968" y="2953923"/>
                    <a:pt x="4332677" y="2956643"/>
                    <a:pt x="4341565" y="2959183"/>
                  </a:cubicBezTo>
                  <a:cubicBezTo>
                    <a:pt x="4350453" y="2961722"/>
                    <a:pt x="4360247" y="2963808"/>
                    <a:pt x="4370949" y="2965440"/>
                  </a:cubicBezTo>
                  <a:cubicBezTo>
                    <a:pt x="4381651" y="2967073"/>
                    <a:pt x="4392443" y="2967889"/>
                    <a:pt x="4403327" y="2967889"/>
                  </a:cubicBezTo>
                  <a:cubicBezTo>
                    <a:pt x="4437427" y="2967889"/>
                    <a:pt x="4466085" y="2963173"/>
                    <a:pt x="4489303" y="2953741"/>
                  </a:cubicBezTo>
                  <a:cubicBezTo>
                    <a:pt x="4512520" y="2944309"/>
                    <a:pt x="4531293" y="2930615"/>
                    <a:pt x="4545622" y="2912658"/>
                  </a:cubicBezTo>
                  <a:cubicBezTo>
                    <a:pt x="4559952" y="2894701"/>
                    <a:pt x="4570109" y="2872935"/>
                    <a:pt x="4576095" y="2847359"/>
                  </a:cubicBezTo>
                  <a:cubicBezTo>
                    <a:pt x="4582081" y="2821784"/>
                    <a:pt x="4585073" y="2793035"/>
                    <a:pt x="4585073" y="2761111"/>
                  </a:cubicBezTo>
                  <a:lnTo>
                    <a:pt x="4585073" y="2271374"/>
                  </a:lnTo>
                  <a:cubicBezTo>
                    <a:pt x="4585073" y="2267746"/>
                    <a:pt x="4583895" y="2264572"/>
                    <a:pt x="4581537" y="2261851"/>
                  </a:cubicBezTo>
                  <a:cubicBezTo>
                    <a:pt x="4579179" y="2259130"/>
                    <a:pt x="4575188" y="2256863"/>
                    <a:pt x="4569565" y="2255049"/>
                  </a:cubicBezTo>
                  <a:cubicBezTo>
                    <a:pt x="4563942" y="2253235"/>
                    <a:pt x="4556596" y="2251875"/>
                    <a:pt x="4547527" y="2250968"/>
                  </a:cubicBezTo>
                  <a:cubicBezTo>
                    <a:pt x="4538458" y="2250061"/>
                    <a:pt x="4527031" y="2249608"/>
                    <a:pt x="4513245" y="2249608"/>
                  </a:cubicBezTo>
                  <a:close/>
                  <a:moveTo>
                    <a:pt x="5556605" y="2241445"/>
                  </a:moveTo>
                  <a:cubicBezTo>
                    <a:pt x="5508357" y="2241445"/>
                    <a:pt x="5464189" y="2249608"/>
                    <a:pt x="5424103" y="2265932"/>
                  </a:cubicBezTo>
                  <a:cubicBezTo>
                    <a:pt x="5384018" y="2282257"/>
                    <a:pt x="5349645" y="2306199"/>
                    <a:pt x="5320987" y="2337760"/>
                  </a:cubicBezTo>
                  <a:cubicBezTo>
                    <a:pt x="5292328" y="2369321"/>
                    <a:pt x="5270018" y="2408319"/>
                    <a:pt x="5254056" y="2454753"/>
                  </a:cubicBezTo>
                  <a:cubicBezTo>
                    <a:pt x="5238094" y="2501188"/>
                    <a:pt x="5230113" y="2554333"/>
                    <a:pt x="5230113" y="2614190"/>
                  </a:cubicBezTo>
                  <a:cubicBezTo>
                    <a:pt x="5230113" y="2672958"/>
                    <a:pt x="5237369" y="2724472"/>
                    <a:pt x="5251879" y="2768729"/>
                  </a:cubicBezTo>
                  <a:cubicBezTo>
                    <a:pt x="5266390" y="2812987"/>
                    <a:pt x="5287249" y="2849899"/>
                    <a:pt x="5314457" y="2879464"/>
                  </a:cubicBezTo>
                  <a:cubicBezTo>
                    <a:pt x="5341665" y="2909030"/>
                    <a:pt x="5374677" y="2931250"/>
                    <a:pt x="5413493" y="2946123"/>
                  </a:cubicBezTo>
                  <a:cubicBezTo>
                    <a:pt x="5452309" y="2960996"/>
                    <a:pt x="5495841" y="2968433"/>
                    <a:pt x="5544089" y="2968433"/>
                  </a:cubicBezTo>
                  <a:cubicBezTo>
                    <a:pt x="5568757" y="2968433"/>
                    <a:pt x="5591703" y="2966438"/>
                    <a:pt x="5612925" y="2962448"/>
                  </a:cubicBezTo>
                  <a:cubicBezTo>
                    <a:pt x="5634147" y="2958457"/>
                    <a:pt x="5653011" y="2953469"/>
                    <a:pt x="5669517" y="2947483"/>
                  </a:cubicBezTo>
                  <a:cubicBezTo>
                    <a:pt x="5686023" y="2941498"/>
                    <a:pt x="5699989" y="2935240"/>
                    <a:pt x="5711416" y="2928710"/>
                  </a:cubicBezTo>
                  <a:cubicBezTo>
                    <a:pt x="5722843" y="2922181"/>
                    <a:pt x="5730552" y="2916830"/>
                    <a:pt x="5734543" y="2912658"/>
                  </a:cubicBezTo>
                  <a:cubicBezTo>
                    <a:pt x="5738533" y="2908486"/>
                    <a:pt x="5741435" y="2904767"/>
                    <a:pt x="5743249" y="2901503"/>
                  </a:cubicBezTo>
                  <a:cubicBezTo>
                    <a:pt x="5745063" y="2898238"/>
                    <a:pt x="5746514" y="2894338"/>
                    <a:pt x="5747603" y="2889803"/>
                  </a:cubicBezTo>
                  <a:cubicBezTo>
                    <a:pt x="5748691" y="2885269"/>
                    <a:pt x="5749507" y="2879827"/>
                    <a:pt x="5750051" y="2873479"/>
                  </a:cubicBezTo>
                  <a:cubicBezTo>
                    <a:pt x="5750595" y="2867130"/>
                    <a:pt x="5750867" y="2859421"/>
                    <a:pt x="5750867" y="2850352"/>
                  </a:cubicBezTo>
                  <a:cubicBezTo>
                    <a:pt x="5750867" y="2837293"/>
                    <a:pt x="5750505" y="2826863"/>
                    <a:pt x="5749779" y="2819063"/>
                  </a:cubicBezTo>
                  <a:cubicBezTo>
                    <a:pt x="5749053" y="2811264"/>
                    <a:pt x="5747965" y="2805188"/>
                    <a:pt x="5746514" y="2800834"/>
                  </a:cubicBezTo>
                  <a:cubicBezTo>
                    <a:pt x="5745063" y="2796481"/>
                    <a:pt x="5743249" y="2793579"/>
                    <a:pt x="5741073" y="2792128"/>
                  </a:cubicBezTo>
                  <a:cubicBezTo>
                    <a:pt x="5738896" y="2790677"/>
                    <a:pt x="5735994" y="2789951"/>
                    <a:pt x="5732366" y="2789951"/>
                  </a:cubicBezTo>
                  <a:cubicBezTo>
                    <a:pt x="5727650" y="2789951"/>
                    <a:pt x="5721030" y="2792853"/>
                    <a:pt x="5712505" y="2798658"/>
                  </a:cubicBezTo>
                  <a:cubicBezTo>
                    <a:pt x="5703979" y="2804462"/>
                    <a:pt x="5693097" y="2810992"/>
                    <a:pt x="5679855" y="2818247"/>
                  </a:cubicBezTo>
                  <a:cubicBezTo>
                    <a:pt x="5666615" y="2825503"/>
                    <a:pt x="5650743" y="2832123"/>
                    <a:pt x="5632242" y="2838109"/>
                  </a:cubicBezTo>
                  <a:cubicBezTo>
                    <a:pt x="5613741" y="2844094"/>
                    <a:pt x="5591793" y="2847087"/>
                    <a:pt x="5566399" y="2847087"/>
                  </a:cubicBezTo>
                  <a:cubicBezTo>
                    <a:pt x="5538467" y="2847087"/>
                    <a:pt x="5513345" y="2842281"/>
                    <a:pt x="5491035" y="2832667"/>
                  </a:cubicBezTo>
                  <a:cubicBezTo>
                    <a:pt x="5468724" y="2823054"/>
                    <a:pt x="5449679" y="2808452"/>
                    <a:pt x="5433898" y="2788863"/>
                  </a:cubicBezTo>
                  <a:cubicBezTo>
                    <a:pt x="5418118" y="2769273"/>
                    <a:pt x="5405965" y="2744333"/>
                    <a:pt x="5397440" y="2714042"/>
                  </a:cubicBezTo>
                  <a:cubicBezTo>
                    <a:pt x="5388915" y="2683751"/>
                    <a:pt x="5384653" y="2647927"/>
                    <a:pt x="5384653" y="2606572"/>
                  </a:cubicBezTo>
                  <a:cubicBezTo>
                    <a:pt x="5384653" y="2568844"/>
                    <a:pt x="5388643" y="2534925"/>
                    <a:pt x="5396624" y="2504815"/>
                  </a:cubicBezTo>
                  <a:cubicBezTo>
                    <a:pt x="5404605" y="2474705"/>
                    <a:pt x="5416304" y="2449040"/>
                    <a:pt x="5431722" y="2427818"/>
                  </a:cubicBezTo>
                  <a:cubicBezTo>
                    <a:pt x="5447139" y="2406596"/>
                    <a:pt x="5465822" y="2390271"/>
                    <a:pt x="5487769" y="2378844"/>
                  </a:cubicBezTo>
                  <a:cubicBezTo>
                    <a:pt x="5509717" y="2367417"/>
                    <a:pt x="5534657" y="2361703"/>
                    <a:pt x="5562591" y="2361703"/>
                  </a:cubicBezTo>
                  <a:cubicBezTo>
                    <a:pt x="5587984" y="2361703"/>
                    <a:pt x="5609841" y="2364877"/>
                    <a:pt x="5628161" y="2371226"/>
                  </a:cubicBezTo>
                  <a:cubicBezTo>
                    <a:pt x="5646481" y="2377574"/>
                    <a:pt x="5662261" y="2384648"/>
                    <a:pt x="5675502" y="2392448"/>
                  </a:cubicBezTo>
                  <a:cubicBezTo>
                    <a:pt x="5688743" y="2400247"/>
                    <a:pt x="5699536" y="2407321"/>
                    <a:pt x="5707879" y="2413670"/>
                  </a:cubicBezTo>
                  <a:cubicBezTo>
                    <a:pt x="5716223" y="2420018"/>
                    <a:pt x="5723115" y="2423192"/>
                    <a:pt x="5728557" y="2423192"/>
                  </a:cubicBezTo>
                  <a:cubicBezTo>
                    <a:pt x="5731822" y="2423192"/>
                    <a:pt x="5734724" y="2422104"/>
                    <a:pt x="5737263" y="2419927"/>
                  </a:cubicBezTo>
                  <a:cubicBezTo>
                    <a:pt x="5739803" y="2417751"/>
                    <a:pt x="5741979" y="2414304"/>
                    <a:pt x="5743793" y="2409588"/>
                  </a:cubicBezTo>
                  <a:cubicBezTo>
                    <a:pt x="5745607" y="2404872"/>
                    <a:pt x="5746877" y="2398705"/>
                    <a:pt x="5747603" y="2391087"/>
                  </a:cubicBezTo>
                  <a:cubicBezTo>
                    <a:pt x="5748328" y="2383469"/>
                    <a:pt x="5748691" y="2374219"/>
                    <a:pt x="5748691" y="2363336"/>
                  </a:cubicBezTo>
                  <a:cubicBezTo>
                    <a:pt x="5748691" y="2353178"/>
                    <a:pt x="5748419" y="2344653"/>
                    <a:pt x="5747875" y="2337760"/>
                  </a:cubicBezTo>
                  <a:cubicBezTo>
                    <a:pt x="5747331" y="2330868"/>
                    <a:pt x="5746514" y="2324882"/>
                    <a:pt x="5745426" y="2319803"/>
                  </a:cubicBezTo>
                  <a:cubicBezTo>
                    <a:pt x="5744337" y="2314724"/>
                    <a:pt x="5742887" y="2310553"/>
                    <a:pt x="5741073" y="2307288"/>
                  </a:cubicBezTo>
                  <a:cubicBezTo>
                    <a:pt x="5739259" y="2304023"/>
                    <a:pt x="5735903" y="2299942"/>
                    <a:pt x="5731006" y="2295044"/>
                  </a:cubicBezTo>
                  <a:cubicBezTo>
                    <a:pt x="5726109" y="2290147"/>
                    <a:pt x="5717493" y="2284252"/>
                    <a:pt x="5705159" y="2277359"/>
                  </a:cubicBezTo>
                  <a:cubicBezTo>
                    <a:pt x="5692825" y="2270467"/>
                    <a:pt x="5678949" y="2264390"/>
                    <a:pt x="5663531" y="2259130"/>
                  </a:cubicBezTo>
                  <a:cubicBezTo>
                    <a:pt x="5648113" y="2253870"/>
                    <a:pt x="5631335" y="2249608"/>
                    <a:pt x="5613197" y="2246343"/>
                  </a:cubicBezTo>
                  <a:cubicBezTo>
                    <a:pt x="5595058" y="2243078"/>
                    <a:pt x="5576194" y="2241445"/>
                    <a:pt x="5556605" y="2241445"/>
                  </a:cubicBezTo>
                  <a:close/>
                  <a:moveTo>
                    <a:pt x="3932453" y="2240357"/>
                  </a:moveTo>
                  <a:cubicBezTo>
                    <a:pt x="3876587" y="2240357"/>
                    <a:pt x="3827522" y="2248882"/>
                    <a:pt x="3785259" y="2265932"/>
                  </a:cubicBezTo>
                  <a:cubicBezTo>
                    <a:pt x="3742997" y="2282982"/>
                    <a:pt x="3707537" y="2307469"/>
                    <a:pt x="3678878" y="2339393"/>
                  </a:cubicBezTo>
                  <a:cubicBezTo>
                    <a:pt x="3650219" y="2371317"/>
                    <a:pt x="3628634" y="2410042"/>
                    <a:pt x="3614123" y="2455569"/>
                  </a:cubicBezTo>
                  <a:cubicBezTo>
                    <a:pt x="3599613" y="2501097"/>
                    <a:pt x="3592357" y="2552338"/>
                    <a:pt x="3592357" y="2609293"/>
                  </a:cubicBezTo>
                  <a:cubicBezTo>
                    <a:pt x="3592357" y="2671326"/>
                    <a:pt x="3599159" y="2725016"/>
                    <a:pt x="3612763" y="2770362"/>
                  </a:cubicBezTo>
                  <a:cubicBezTo>
                    <a:pt x="3626367" y="2815708"/>
                    <a:pt x="3646773" y="2853073"/>
                    <a:pt x="3673980" y="2882457"/>
                  </a:cubicBezTo>
                  <a:cubicBezTo>
                    <a:pt x="3701188" y="2911842"/>
                    <a:pt x="3735197" y="2933698"/>
                    <a:pt x="3776009" y="2948028"/>
                  </a:cubicBezTo>
                  <a:cubicBezTo>
                    <a:pt x="3816820" y="2962357"/>
                    <a:pt x="3864615" y="2969522"/>
                    <a:pt x="3919393" y="2969522"/>
                  </a:cubicBezTo>
                  <a:cubicBezTo>
                    <a:pt x="3974897" y="2969522"/>
                    <a:pt x="4023780" y="2961087"/>
                    <a:pt x="4066042" y="2944219"/>
                  </a:cubicBezTo>
                  <a:cubicBezTo>
                    <a:pt x="4108305" y="2927350"/>
                    <a:pt x="4143766" y="2902863"/>
                    <a:pt x="4172424" y="2870758"/>
                  </a:cubicBezTo>
                  <a:cubicBezTo>
                    <a:pt x="4201083" y="2838653"/>
                    <a:pt x="4222668" y="2799565"/>
                    <a:pt x="4237179" y="2753493"/>
                  </a:cubicBezTo>
                  <a:cubicBezTo>
                    <a:pt x="4251689" y="2707422"/>
                    <a:pt x="4258945" y="2655183"/>
                    <a:pt x="4258945" y="2596777"/>
                  </a:cubicBezTo>
                  <a:cubicBezTo>
                    <a:pt x="4258945" y="2535832"/>
                    <a:pt x="4251961" y="2482958"/>
                    <a:pt x="4237995" y="2438157"/>
                  </a:cubicBezTo>
                  <a:cubicBezTo>
                    <a:pt x="4224028" y="2393355"/>
                    <a:pt x="4203350" y="2356261"/>
                    <a:pt x="4175961" y="2326877"/>
                  </a:cubicBezTo>
                  <a:cubicBezTo>
                    <a:pt x="4148572" y="2297493"/>
                    <a:pt x="4114472" y="2275727"/>
                    <a:pt x="4073661" y="2261579"/>
                  </a:cubicBezTo>
                  <a:cubicBezTo>
                    <a:pt x="4032849" y="2247431"/>
                    <a:pt x="3985780" y="2240357"/>
                    <a:pt x="3932453" y="2240357"/>
                  </a:cubicBezTo>
                  <a:close/>
                  <a:moveTo>
                    <a:pt x="4211957" y="1044254"/>
                  </a:moveTo>
                  <a:lnTo>
                    <a:pt x="4212501" y="1044254"/>
                  </a:lnTo>
                  <a:lnTo>
                    <a:pt x="4312081" y="1343538"/>
                  </a:lnTo>
                  <a:lnTo>
                    <a:pt x="4112377" y="1343538"/>
                  </a:lnTo>
                  <a:close/>
                  <a:moveTo>
                    <a:pt x="2458320" y="909848"/>
                  </a:moveTo>
                  <a:cubicBezTo>
                    <a:pt x="2446348" y="909848"/>
                    <a:pt x="2436281" y="913385"/>
                    <a:pt x="2428119" y="920459"/>
                  </a:cubicBezTo>
                  <a:cubicBezTo>
                    <a:pt x="2419958" y="927533"/>
                    <a:pt x="2415877" y="939050"/>
                    <a:pt x="2415877" y="955013"/>
                  </a:cubicBezTo>
                  <a:lnTo>
                    <a:pt x="2415877" y="1593304"/>
                  </a:lnTo>
                  <a:cubicBezTo>
                    <a:pt x="2415877" y="1597294"/>
                    <a:pt x="2417056" y="1600741"/>
                    <a:pt x="2419413" y="1603643"/>
                  </a:cubicBezTo>
                  <a:cubicBezTo>
                    <a:pt x="2421771" y="1606545"/>
                    <a:pt x="2425670" y="1608994"/>
                    <a:pt x="2431112" y="1610989"/>
                  </a:cubicBezTo>
                  <a:cubicBezTo>
                    <a:pt x="2436553" y="1612984"/>
                    <a:pt x="2443900" y="1614526"/>
                    <a:pt x="2453150" y="1615614"/>
                  </a:cubicBezTo>
                  <a:cubicBezTo>
                    <a:pt x="2462401" y="1616702"/>
                    <a:pt x="2473919" y="1617247"/>
                    <a:pt x="2487704" y="1617247"/>
                  </a:cubicBezTo>
                  <a:cubicBezTo>
                    <a:pt x="2501852" y="1617247"/>
                    <a:pt x="2513461" y="1616702"/>
                    <a:pt x="2522530" y="1615614"/>
                  </a:cubicBezTo>
                  <a:cubicBezTo>
                    <a:pt x="2531599" y="1614526"/>
                    <a:pt x="2538945" y="1612984"/>
                    <a:pt x="2544568" y="1610989"/>
                  </a:cubicBezTo>
                  <a:cubicBezTo>
                    <a:pt x="2550192" y="1608994"/>
                    <a:pt x="2554090" y="1606545"/>
                    <a:pt x="2556268" y="1603643"/>
                  </a:cubicBezTo>
                  <a:cubicBezTo>
                    <a:pt x="2558444" y="1600741"/>
                    <a:pt x="2559532" y="1597294"/>
                    <a:pt x="2559532" y="1593304"/>
                  </a:cubicBezTo>
                  <a:lnTo>
                    <a:pt x="2559532" y="1331022"/>
                  </a:lnTo>
                  <a:lnTo>
                    <a:pt x="2775561" y="1331022"/>
                  </a:lnTo>
                  <a:cubicBezTo>
                    <a:pt x="2778825" y="1331022"/>
                    <a:pt x="2781728" y="1330024"/>
                    <a:pt x="2784267" y="1328029"/>
                  </a:cubicBezTo>
                  <a:cubicBezTo>
                    <a:pt x="2786806" y="1326034"/>
                    <a:pt x="2789074" y="1322678"/>
                    <a:pt x="2791069" y="1317962"/>
                  </a:cubicBezTo>
                  <a:cubicBezTo>
                    <a:pt x="2793064" y="1313246"/>
                    <a:pt x="2794515" y="1307261"/>
                    <a:pt x="2795422" y="1300005"/>
                  </a:cubicBezTo>
                  <a:cubicBezTo>
                    <a:pt x="2796329" y="1292750"/>
                    <a:pt x="2796783" y="1283681"/>
                    <a:pt x="2796783" y="1272798"/>
                  </a:cubicBezTo>
                  <a:cubicBezTo>
                    <a:pt x="2796783" y="1261915"/>
                    <a:pt x="2796329" y="1252845"/>
                    <a:pt x="2795422" y="1245590"/>
                  </a:cubicBezTo>
                  <a:cubicBezTo>
                    <a:pt x="2794515" y="1238335"/>
                    <a:pt x="2793064" y="1232530"/>
                    <a:pt x="2791069" y="1228177"/>
                  </a:cubicBezTo>
                  <a:cubicBezTo>
                    <a:pt x="2789074" y="1223824"/>
                    <a:pt x="2786806" y="1220741"/>
                    <a:pt x="2784267" y="1218927"/>
                  </a:cubicBezTo>
                  <a:cubicBezTo>
                    <a:pt x="2781728" y="1217113"/>
                    <a:pt x="2778825" y="1216206"/>
                    <a:pt x="2775561" y="1216206"/>
                  </a:cubicBezTo>
                  <a:lnTo>
                    <a:pt x="2559532" y="1216206"/>
                  </a:lnTo>
                  <a:lnTo>
                    <a:pt x="2559532" y="1026841"/>
                  </a:lnTo>
                  <a:lnTo>
                    <a:pt x="2789709" y="1026841"/>
                  </a:lnTo>
                  <a:cubicBezTo>
                    <a:pt x="2792973" y="1026841"/>
                    <a:pt x="2795876" y="1025752"/>
                    <a:pt x="2798415" y="1023576"/>
                  </a:cubicBezTo>
                  <a:cubicBezTo>
                    <a:pt x="2800954" y="1021399"/>
                    <a:pt x="2803222" y="1018134"/>
                    <a:pt x="2805217" y="1013781"/>
                  </a:cubicBezTo>
                  <a:cubicBezTo>
                    <a:pt x="2807212" y="1009428"/>
                    <a:pt x="2808663" y="1003533"/>
                    <a:pt x="2809570" y="996096"/>
                  </a:cubicBezTo>
                  <a:cubicBezTo>
                    <a:pt x="2810477" y="988659"/>
                    <a:pt x="2810931" y="979499"/>
                    <a:pt x="2810931" y="968616"/>
                  </a:cubicBezTo>
                  <a:cubicBezTo>
                    <a:pt x="2810931" y="957733"/>
                    <a:pt x="2810477" y="948483"/>
                    <a:pt x="2809570" y="940865"/>
                  </a:cubicBezTo>
                  <a:cubicBezTo>
                    <a:pt x="2808663" y="933246"/>
                    <a:pt x="2807212" y="927170"/>
                    <a:pt x="2805217" y="922635"/>
                  </a:cubicBezTo>
                  <a:cubicBezTo>
                    <a:pt x="2803222" y="918101"/>
                    <a:pt x="2800954" y="914836"/>
                    <a:pt x="2798415" y="912841"/>
                  </a:cubicBezTo>
                  <a:cubicBezTo>
                    <a:pt x="2795876" y="910846"/>
                    <a:pt x="2792973" y="909848"/>
                    <a:pt x="2789709" y="909848"/>
                  </a:cubicBezTo>
                  <a:close/>
                  <a:moveTo>
                    <a:pt x="3743534" y="907671"/>
                  </a:moveTo>
                  <a:cubicBezTo>
                    <a:pt x="3730474" y="907671"/>
                    <a:pt x="3719773" y="908125"/>
                    <a:pt x="3711429" y="909032"/>
                  </a:cubicBezTo>
                  <a:cubicBezTo>
                    <a:pt x="3703085" y="909938"/>
                    <a:pt x="3696374" y="911480"/>
                    <a:pt x="3691295" y="913657"/>
                  </a:cubicBezTo>
                  <a:cubicBezTo>
                    <a:pt x="3686217" y="915833"/>
                    <a:pt x="3682589" y="918373"/>
                    <a:pt x="3680412" y="921275"/>
                  </a:cubicBezTo>
                  <a:cubicBezTo>
                    <a:pt x="3678236" y="924177"/>
                    <a:pt x="3677147" y="927442"/>
                    <a:pt x="3677147" y="931070"/>
                  </a:cubicBezTo>
                  <a:lnTo>
                    <a:pt x="3677147" y="1261371"/>
                  </a:lnTo>
                  <a:cubicBezTo>
                    <a:pt x="3677147" y="1286402"/>
                    <a:pt x="3677419" y="1312702"/>
                    <a:pt x="3677964" y="1340273"/>
                  </a:cubicBezTo>
                  <a:cubicBezTo>
                    <a:pt x="3678508" y="1367843"/>
                    <a:pt x="3679324" y="1394325"/>
                    <a:pt x="3680412" y="1419719"/>
                  </a:cubicBezTo>
                  <a:lnTo>
                    <a:pt x="3679868" y="1419719"/>
                  </a:lnTo>
                  <a:cubicBezTo>
                    <a:pt x="3673338" y="1405208"/>
                    <a:pt x="3666627" y="1390698"/>
                    <a:pt x="3659735" y="1376187"/>
                  </a:cubicBezTo>
                  <a:cubicBezTo>
                    <a:pt x="3652842" y="1361676"/>
                    <a:pt x="3645768" y="1346893"/>
                    <a:pt x="3638513" y="1331838"/>
                  </a:cubicBezTo>
                  <a:cubicBezTo>
                    <a:pt x="3631257" y="1316783"/>
                    <a:pt x="3623730" y="1301729"/>
                    <a:pt x="3615930" y="1286674"/>
                  </a:cubicBezTo>
                  <a:cubicBezTo>
                    <a:pt x="3608131" y="1271619"/>
                    <a:pt x="3600241" y="1256292"/>
                    <a:pt x="3592260" y="1240692"/>
                  </a:cubicBezTo>
                  <a:lnTo>
                    <a:pt x="3455133" y="983308"/>
                  </a:lnTo>
                  <a:cubicBezTo>
                    <a:pt x="3448241" y="969160"/>
                    <a:pt x="3441529" y="957280"/>
                    <a:pt x="3434999" y="947666"/>
                  </a:cubicBezTo>
                  <a:cubicBezTo>
                    <a:pt x="3428470" y="938053"/>
                    <a:pt x="3421486" y="930526"/>
                    <a:pt x="3414050" y="925084"/>
                  </a:cubicBezTo>
                  <a:cubicBezTo>
                    <a:pt x="3406613" y="919643"/>
                    <a:pt x="3398179" y="915743"/>
                    <a:pt x="3388747" y="913385"/>
                  </a:cubicBezTo>
                  <a:cubicBezTo>
                    <a:pt x="3379314" y="911027"/>
                    <a:pt x="3367706" y="909848"/>
                    <a:pt x="3353921" y="909848"/>
                  </a:cubicBezTo>
                  <a:lnTo>
                    <a:pt x="3277195" y="909848"/>
                  </a:lnTo>
                  <a:cubicBezTo>
                    <a:pt x="3262684" y="909848"/>
                    <a:pt x="3250441" y="914110"/>
                    <a:pt x="3240465" y="922635"/>
                  </a:cubicBezTo>
                  <a:cubicBezTo>
                    <a:pt x="3230489" y="931160"/>
                    <a:pt x="3225501" y="943948"/>
                    <a:pt x="3225501" y="960998"/>
                  </a:cubicBezTo>
                  <a:lnTo>
                    <a:pt x="3225501" y="1593848"/>
                  </a:lnTo>
                  <a:cubicBezTo>
                    <a:pt x="3225501" y="1597476"/>
                    <a:pt x="3226407" y="1600741"/>
                    <a:pt x="3228221" y="1603643"/>
                  </a:cubicBezTo>
                  <a:cubicBezTo>
                    <a:pt x="3230035" y="1606545"/>
                    <a:pt x="3233300" y="1608994"/>
                    <a:pt x="3238016" y="1610989"/>
                  </a:cubicBezTo>
                  <a:cubicBezTo>
                    <a:pt x="3242732" y="1612984"/>
                    <a:pt x="3249262" y="1614526"/>
                    <a:pt x="3257606" y="1615614"/>
                  </a:cubicBezTo>
                  <a:cubicBezTo>
                    <a:pt x="3265949" y="1616702"/>
                    <a:pt x="3276470" y="1617247"/>
                    <a:pt x="3289167" y="1617247"/>
                  </a:cubicBezTo>
                  <a:cubicBezTo>
                    <a:pt x="3302226" y="1617247"/>
                    <a:pt x="3312928" y="1616702"/>
                    <a:pt x="3321271" y="1615614"/>
                  </a:cubicBezTo>
                  <a:cubicBezTo>
                    <a:pt x="3329615" y="1614526"/>
                    <a:pt x="3336236" y="1612984"/>
                    <a:pt x="3341133" y="1610989"/>
                  </a:cubicBezTo>
                  <a:cubicBezTo>
                    <a:pt x="3346031" y="1608994"/>
                    <a:pt x="3349477" y="1606545"/>
                    <a:pt x="3351472" y="1603643"/>
                  </a:cubicBezTo>
                  <a:cubicBezTo>
                    <a:pt x="3353467" y="1600741"/>
                    <a:pt x="3354465" y="1597476"/>
                    <a:pt x="3354465" y="1593848"/>
                  </a:cubicBezTo>
                  <a:lnTo>
                    <a:pt x="3354465" y="1225456"/>
                  </a:lnTo>
                  <a:cubicBezTo>
                    <a:pt x="3354465" y="1197886"/>
                    <a:pt x="3354102" y="1171132"/>
                    <a:pt x="3353377" y="1145194"/>
                  </a:cubicBezTo>
                  <a:cubicBezTo>
                    <a:pt x="3352651" y="1119256"/>
                    <a:pt x="3351563" y="1093227"/>
                    <a:pt x="3350112" y="1067108"/>
                  </a:cubicBezTo>
                  <a:lnTo>
                    <a:pt x="3351200" y="1067108"/>
                  </a:lnTo>
                  <a:cubicBezTo>
                    <a:pt x="3359544" y="1088511"/>
                    <a:pt x="3368976" y="1110550"/>
                    <a:pt x="3379496" y="1133222"/>
                  </a:cubicBezTo>
                  <a:cubicBezTo>
                    <a:pt x="3390016" y="1155896"/>
                    <a:pt x="3400355" y="1177027"/>
                    <a:pt x="3410513" y="1196616"/>
                  </a:cubicBezTo>
                  <a:lnTo>
                    <a:pt x="3585730" y="1525829"/>
                  </a:lnTo>
                  <a:cubicBezTo>
                    <a:pt x="3594799" y="1543967"/>
                    <a:pt x="3602961" y="1558750"/>
                    <a:pt x="3610217" y="1570177"/>
                  </a:cubicBezTo>
                  <a:cubicBezTo>
                    <a:pt x="3617472" y="1581605"/>
                    <a:pt x="3624999" y="1590674"/>
                    <a:pt x="3632799" y="1597385"/>
                  </a:cubicBezTo>
                  <a:cubicBezTo>
                    <a:pt x="3640599" y="1604096"/>
                    <a:pt x="3649124" y="1608721"/>
                    <a:pt x="3658374" y="1611261"/>
                  </a:cubicBezTo>
                  <a:cubicBezTo>
                    <a:pt x="3667625" y="1613800"/>
                    <a:pt x="3678599" y="1615070"/>
                    <a:pt x="3691295" y="1615070"/>
                  </a:cubicBezTo>
                  <a:lnTo>
                    <a:pt x="3752241" y="1615070"/>
                  </a:lnTo>
                  <a:cubicBezTo>
                    <a:pt x="3759133" y="1615070"/>
                    <a:pt x="3765935" y="1614072"/>
                    <a:pt x="3772646" y="1612077"/>
                  </a:cubicBezTo>
                  <a:cubicBezTo>
                    <a:pt x="3779357" y="1610082"/>
                    <a:pt x="3785162" y="1606908"/>
                    <a:pt x="3790059" y="1602554"/>
                  </a:cubicBezTo>
                  <a:cubicBezTo>
                    <a:pt x="3794957" y="1598201"/>
                    <a:pt x="3798856" y="1592760"/>
                    <a:pt x="3801759" y="1586230"/>
                  </a:cubicBezTo>
                  <a:cubicBezTo>
                    <a:pt x="3804661" y="1579700"/>
                    <a:pt x="3806112" y="1572263"/>
                    <a:pt x="3806112" y="1563919"/>
                  </a:cubicBezTo>
                  <a:lnTo>
                    <a:pt x="3806112" y="931070"/>
                  </a:lnTo>
                  <a:cubicBezTo>
                    <a:pt x="3806112" y="927442"/>
                    <a:pt x="3805205" y="924177"/>
                    <a:pt x="3803391" y="921275"/>
                  </a:cubicBezTo>
                  <a:cubicBezTo>
                    <a:pt x="3801577" y="918373"/>
                    <a:pt x="3798403" y="915833"/>
                    <a:pt x="3793868" y="913657"/>
                  </a:cubicBezTo>
                  <a:cubicBezTo>
                    <a:pt x="3789334" y="911480"/>
                    <a:pt x="3782895" y="909938"/>
                    <a:pt x="3774551" y="909032"/>
                  </a:cubicBezTo>
                  <a:cubicBezTo>
                    <a:pt x="3766207" y="908125"/>
                    <a:pt x="3755868" y="907671"/>
                    <a:pt x="3743534" y="907671"/>
                  </a:cubicBezTo>
                  <a:close/>
                  <a:moveTo>
                    <a:pt x="4707029" y="906583"/>
                  </a:moveTo>
                  <a:cubicBezTo>
                    <a:pt x="4693243" y="906583"/>
                    <a:pt x="4681726" y="907127"/>
                    <a:pt x="4672475" y="908215"/>
                  </a:cubicBezTo>
                  <a:cubicBezTo>
                    <a:pt x="4663225" y="909303"/>
                    <a:pt x="4655879" y="910755"/>
                    <a:pt x="4650437" y="912568"/>
                  </a:cubicBezTo>
                  <a:cubicBezTo>
                    <a:pt x="4644995" y="914382"/>
                    <a:pt x="4641095" y="916741"/>
                    <a:pt x="4638737" y="919643"/>
                  </a:cubicBezTo>
                  <a:cubicBezTo>
                    <a:pt x="4636380" y="922545"/>
                    <a:pt x="4635201" y="925809"/>
                    <a:pt x="4635201" y="929437"/>
                  </a:cubicBezTo>
                  <a:lnTo>
                    <a:pt x="4635201" y="1568817"/>
                  </a:lnTo>
                  <a:cubicBezTo>
                    <a:pt x="4635201" y="1584779"/>
                    <a:pt x="4639282" y="1596296"/>
                    <a:pt x="4647444" y="1603371"/>
                  </a:cubicBezTo>
                  <a:cubicBezTo>
                    <a:pt x="4655606" y="1610445"/>
                    <a:pt x="4665673" y="1613982"/>
                    <a:pt x="4677645" y="1613982"/>
                  </a:cubicBezTo>
                  <a:lnTo>
                    <a:pt x="5000327" y="1613982"/>
                  </a:lnTo>
                  <a:cubicBezTo>
                    <a:pt x="5003955" y="1613982"/>
                    <a:pt x="5007129" y="1612893"/>
                    <a:pt x="5009850" y="1610717"/>
                  </a:cubicBezTo>
                  <a:cubicBezTo>
                    <a:pt x="5012571" y="1608540"/>
                    <a:pt x="5014838" y="1605003"/>
                    <a:pt x="5016652" y="1600106"/>
                  </a:cubicBezTo>
                  <a:cubicBezTo>
                    <a:pt x="5018465" y="1595208"/>
                    <a:pt x="5019826" y="1589041"/>
                    <a:pt x="5020733" y="1581605"/>
                  </a:cubicBezTo>
                  <a:cubicBezTo>
                    <a:pt x="5021640" y="1574168"/>
                    <a:pt x="5022093" y="1565008"/>
                    <a:pt x="5022093" y="1554125"/>
                  </a:cubicBezTo>
                  <a:cubicBezTo>
                    <a:pt x="5022093" y="1543242"/>
                    <a:pt x="5021640" y="1534082"/>
                    <a:pt x="5020733" y="1526645"/>
                  </a:cubicBezTo>
                  <a:cubicBezTo>
                    <a:pt x="5019826" y="1519208"/>
                    <a:pt x="5018465" y="1513222"/>
                    <a:pt x="5016652" y="1508688"/>
                  </a:cubicBezTo>
                  <a:cubicBezTo>
                    <a:pt x="5014838" y="1504154"/>
                    <a:pt x="5012571" y="1500889"/>
                    <a:pt x="5009850" y="1498893"/>
                  </a:cubicBezTo>
                  <a:cubicBezTo>
                    <a:pt x="5007129" y="1496898"/>
                    <a:pt x="5003955" y="1495900"/>
                    <a:pt x="5000327" y="1495900"/>
                  </a:cubicBezTo>
                  <a:lnTo>
                    <a:pt x="4778857" y="1495900"/>
                  </a:lnTo>
                  <a:lnTo>
                    <a:pt x="4778857" y="929437"/>
                  </a:lnTo>
                  <a:cubicBezTo>
                    <a:pt x="4778857" y="925809"/>
                    <a:pt x="4777678" y="922545"/>
                    <a:pt x="4775320" y="919643"/>
                  </a:cubicBezTo>
                  <a:cubicBezTo>
                    <a:pt x="4772962" y="916741"/>
                    <a:pt x="4769062" y="914382"/>
                    <a:pt x="4763621" y="912568"/>
                  </a:cubicBezTo>
                  <a:cubicBezTo>
                    <a:pt x="4758179" y="910755"/>
                    <a:pt x="4750924" y="909303"/>
                    <a:pt x="4741855" y="908215"/>
                  </a:cubicBezTo>
                  <a:cubicBezTo>
                    <a:pt x="4732785" y="907127"/>
                    <a:pt x="4721177" y="906583"/>
                    <a:pt x="4707029" y="906583"/>
                  </a:cubicBezTo>
                  <a:close/>
                  <a:moveTo>
                    <a:pt x="4214133" y="906583"/>
                  </a:moveTo>
                  <a:cubicBezTo>
                    <a:pt x="4195632" y="906583"/>
                    <a:pt x="4180759" y="906855"/>
                    <a:pt x="4169513" y="907399"/>
                  </a:cubicBezTo>
                  <a:cubicBezTo>
                    <a:pt x="4158267" y="907943"/>
                    <a:pt x="4149470" y="909213"/>
                    <a:pt x="4143121" y="911208"/>
                  </a:cubicBezTo>
                  <a:cubicBezTo>
                    <a:pt x="4136773" y="913203"/>
                    <a:pt x="4132148" y="916106"/>
                    <a:pt x="4129245" y="919914"/>
                  </a:cubicBezTo>
                  <a:cubicBezTo>
                    <a:pt x="4126343" y="923723"/>
                    <a:pt x="4123804" y="928712"/>
                    <a:pt x="4121627" y="934879"/>
                  </a:cubicBezTo>
                  <a:lnTo>
                    <a:pt x="3904510" y="1559566"/>
                  </a:lnTo>
                  <a:cubicBezTo>
                    <a:pt x="3900157" y="1572263"/>
                    <a:pt x="3897436" y="1582421"/>
                    <a:pt x="3896348" y="1590039"/>
                  </a:cubicBezTo>
                  <a:cubicBezTo>
                    <a:pt x="3895260" y="1597657"/>
                    <a:pt x="3896529" y="1603552"/>
                    <a:pt x="3900157" y="1607724"/>
                  </a:cubicBezTo>
                  <a:cubicBezTo>
                    <a:pt x="3903785" y="1611896"/>
                    <a:pt x="3910315" y="1614526"/>
                    <a:pt x="3919747" y="1615614"/>
                  </a:cubicBezTo>
                  <a:cubicBezTo>
                    <a:pt x="3929179" y="1616702"/>
                    <a:pt x="3942238" y="1617247"/>
                    <a:pt x="3958926" y="1617247"/>
                  </a:cubicBezTo>
                  <a:cubicBezTo>
                    <a:pt x="3974525" y="1617247"/>
                    <a:pt x="3987131" y="1616884"/>
                    <a:pt x="3996744" y="1616158"/>
                  </a:cubicBezTo>
                  <a:cubicBezTo>
                    <a:pt x="4006358" y="1615433"/>
                    <a:pt x="4013794" y="1614072"/>
                    <a:pt x="4019055" y="1612077"/>
                  </a:cubicBezTo>
                  <a:cubicBezTo>
                    <a:pt x="4024315" y="1610082"/>
                    <a:pt x="4028124" y="1607361"/>
                    <a:pt x="4030482" y="1603915"/>
                  </a:cubicBezTo>
                  <a:cubicBezTo>
                    <a:pt x="4032840" y="1600469"/>
                    <a:pt x="4034744" y="1596206"/>
                    <a:pt x="4036195" y="1591127"/>
                  </a:cubicBezTo>
                  <a:lnTo>
                    <a:pt x="4080816" y="1453457"/>
                  </a:lnTo>
                  <a:lnTo>
                    <a:pt x="4345274" y="1453457"/>
                  </a:lnTo>
                  <a:lnTo>
                    <a:pt x="4392615" y="1594936"/>
                  </a:lnTo>
                  <a:cubicBezTo>
                    <a:pt x="4394067" y="1599652"/>
                    <a:pt x="4395880" y="1603461"/>
                    <a:pt x="4398057" y="1606363"/>
                  </a:cubicBezTo>
                  <a:cubicBezTo>
                    <a:pt x="4400233" y="1609265"/>
                    <a:pt x="4404043" y="1611533"/>
                    <a:pt x="4409484" y="1613165"/>
                  </a:cubicBezTo>
                  <a:cubicBezTo>
                    <a:pt x="4414926" y="1614798"/>
                    <a:pt x="4422816" y="1615886"/>
                    <a:pt x="4433155" y="1616430"/>
                  </a:cubicBezTo>
                  <a:cubicBezTo>
                    <a:pt x="4443494" y="1616975"/>
                    <a:pt x="4457914" y="1617247"/>
                    <a:pt x="4476415" y="1617247"/>
                  </a:cubicBezTo>
                  <a:cubicBezTo>
                    <a:pt x="4494191" y="1617247"/>
                    <a:pt x="4508157" y="1616793"/>
                    <a:pt x="4518315" y="1615886"/>
                  </a:cubicBezTo>
                  <a:cubicBezTo>
                    <a:pt x="4528472" y="1614979"/>
                    <a:pt x="4535546" y="1612621"/>
                    <a:pt x="4539537" y="1608812"/>
                  </a:cubicBezTo>
                  <a:cubicBezTo>
                    <a:pt x="4543527" y="1605003"/>
                    <a:pt x="4544978" y="1599289"/>
                    <a:pt x="4543890" y="1591671"/>
                  </a:cubicBezTo>
                  <a:cubicBezTo>
                    <a:pt x="4542801" y="1584053"/>
                    <a:pt x="4540081" y="1573715"/>
                    <a:pt x="4535727" y="1560655"/>
                  </a:cubicBezTo>
                  <a:lnTo>
                    <a:pt x="4318067" y="936511"/>
                  </a:lnTo>
                  <a:cubicBezTo>
                    <a:pt x="4315890" y="929619"/>
                    <a:pt x="4313260" y="924177"/>
                    <a:pt x="4310176" y="920187"/>
                  </a:cubicBezTo>
                  <a:cubicBezTo>
                    <a:pt x="4307093" y="916196"/>
                    <a:pt x="4302014" y="913203"/>
                    <a:pt x="4294940" y="911208"/>
                  </a:cubicBezTo>
                  <a:cubicBezTo>
                    <a:pt x="4287866" y="909213"/>
                    <a:pt x="4277981" y="907943"/>
                    <a:pt x="4265284" y="907399"/>
                  </a:cubicBezTo>
                  <a:cubicBezTo>
                    <a:pt x="4252587" y="906855"/>
                    <a:pt x="4235537" y="906583"/>
                    <a:pt x="4214133" y="906583"/>
                  </a:cubicBezTo>
                  <a:close/>
                  <a:moveTo>
                    <a:pt x="3002054" y="906583"/>
                  </a:moveTo>
                  <a:cubicBezTo>
                    <a:pt x="2988269" y="906583"/>
                    <a:pt x="2976841" y="907127"/>
                    <a:pt x="2967772" y="908215"/>
                  </a:cubicBezTo>
                  <a:cubicBezTo>
                    <a:pt x="2958703" y="909303"/>
                    <a:pt x="2951357" y="910755"/>
                    <a:pt x="2945734" y="912568"/>
                  </a:cubicBezTo>
                  <a:cubicBezTo>
                    <a:pt x="2940111" y="914382"/>
                    <a:pt x="2936121" y="916741"/>
                    <a:pt x="2933763" y="919643"/>
                  </a:cubicBezTo>
                  <a:cubicBezTo>
                    <a:pt x="2931405" y="922545"/>
                    <a:pt x="2930226" y="925809"/>
                    <a:pt x="2930226" y="929437"/>
                  </a:cubicBezTo>
                  <a:lnTo>
                    <a:pt x="2930226" y="1594392"/>
                  </a:lnTo>
                  <a:cubicBezTo>
                    <a:pt x="2930226" y="1598020"/>
                    <a:pt x="2931405" y="1601285"/>
                    <a:pt x="2933763" y="1604187"/>
                  </a:cubicBezTo>
                  <a:cubicBezTo>
                    <a:pt x="2936121" y="1607089"/>
                    <a:pt x="2940020" y="1609447"/>
                    <a:pt x="2945462" y="1611261"/>
                  </a:cubicBezTo>
                  <a:cubicBezTo>
                    <a:pt x="2950903" y="1613075"/>
                    <a:pt x="2958249" y="1614526"/>
                    <a:pt x="2967500" y="1615614"/>
                  </a:cubicBezTo>
                  <a:cubicBezTo>
                    <a:pt x="2976751" y="1616702"/>
                    <a:pt x="2988269" y="1617247"/>
                    <a:pt x="3002054" y="1617247"/>
                  </a:cubicBezTo>
                  <a:cubicBezTo>
                    <a:pt x="3016202" y="1617247"/>
                    <a:pt x="3027810" y="1616702"/>
                    <a:pt x="3036880" y="1615614"/>
                  </a:cubicBezTo>
                  <a:cubicBezTo>
                    <a:pt x="3045949" y="1614526"/>
                    <a:pt x="3053204" y="1613075"/>
                    <a:pt x="3058646" y="1611261"/>
                  </a:cubicBezTo>
                  <a:cubicBezTo>
                    <a:pt x="3064087" y="1609447"/>
                    <a:pt x="3067987" y="1607089"/>
                    <a:pt x="3070345" y="1604187"/>
                  </a:cubicBezTo>
                  <a:cubicBezTo>
                    <a:pt x="3072703" y="1601285"/>
                    <a:pt x="3073882" y="1598020"/>
                    <a:pt x="3073882" y="1594392"/>
                  </a:cubicBezTo>
                  <a:lnTo>
                    <a:pt x="3073882" y="929437"/>
                  </a:lnTo>
                  <a:cubicBezTo>
                    <a:pt x="3073882" y="925809"/>
                    <a:pt x="3072703" y="922545"/>
                    <a:pt x="3070345" y="919643"/>
                  </a:cubicBezTo>
                  <a:cubicBezTo>
                    <a:pt x="3067987" y="916741"/>
                    <a:pt x="3064087" y="914382"/>
                    <a:pt x="3058646" y="912568"/>
                  </a:cubicBezTo>
                  <a:cubicBezTo>
                    <a:pt x="3053204" y="910755"/>
                    <a:pt x="3045949" y="909303"/>
                    <a:pt x="3036880" y="908215"/>
                  </a:cubicBezTo>
                  <a:cubicBezTo>
                    <a:pt x="3027810" y="907127"/>
                    <a:pt x="3016202" y="906583"/>
                    <a:pt x="3002054" y="906583"/>
                  </a:cubicBezTo>
                  <a:close/>
                  <a:moveTo>
                    <a:pt x="1859279" y="0"/>
                  </a:moveTo>
                  <a:lnTo>
                    <a:pt x="14051279" y="0"/>
                  </a:lnTo>
                  <a:lnTo>
                    <a:pt x="14051279" y="6858000"/>
                  </a:lnTo>
                  <a:lnTo>
                    <a:pt x="1859279" y="6858000"/>
                  </a:lnTo>
                  <a:lnTo>
                    <a:pt x="1859279" y="4913585"/>
                  </a:lnTo>
                  <a:lnTo>
                    <a:pt x="742292" y="4913585"/>
                  </a:lnTo>
                  <a:lnTo>
                    <a:pt x="0" y="3429000"/>
                  </a:lnTo>
                  <a:lnTo>
                    <a:pt x="742292" y="1944415"/>
                  </a:lnTo>
                  <a:lnTo>
                    <a:pt x="1859279" y="19444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צורה חופשית 18"/>
            <p:cNvSpPr/>
            <p:nvPr/>
          </p:nvSpPr>
          <p:spPr>
            <a:xfrm>
              <a:off x="12100560" y="30381"/>
              <a:ext cx="14050663" cy="6858000"/>
            </a:xfrm>
            <a:custGeom>
              <a:avLst/>
              <a:gdLst>
                <a:gd name="connsiteX0" fmla="*/ 4044366 w 14050663"/>
                <a:gd name="connsiteY0" fmla="*/ 5914333 h 6858000"/>
                <a:gd name="connsiteX1" fmla="*/ 4076513 w 14050663"/>
                <a:gd name="connsiteY1" fmla="*/ 5914333 h 6858000"/>
                <a:gd name="connsiteX2" fmla="*/ 4076513 w 14050663"/>
                <a:gd name="connsiteY2" fmla="*/ 5965232 h 6858000"/>
                <a:gd name="connsiteX3" fmla="*/ 4046208 w 14050663"/>
                <a:gd name="connsiteY3" fmla="*/ 5991686 h 6858000"/>
                <a:gd name="connsiteX4" fmla="*/ 4013558 w 14050663"/>
                <a:gd name="connsiteY4" fmla="*/ 6000727 h 6858000"/>
                <a:gd name="connsiteX5" fmla="*/ 3980574 w 14050663"/>
                <a:gd name="connsiteY5" fmla="*/ 5990012 h 6858000"/>
                <a:gd name="connsiteX6" fmla="*/ 3968687 w 14050663"/>
                <a:gd name="connsiteY6" fmla="*/ 5960544 h 6858000"/>
                <a:gd name="connsiteX7" fmla="*/ 3972872 w 14050663"/>
                <a:gd name="connsiteY7" fmla="*/ 5940954 h 6858000"/>
                <a:gd name="connsiteX8" fmla="*/ 3986100 w 14050663"/>
                <a:gd name="connsiteY8" fmla="*/ 5926388 h 6858000"/>
                <a:gd name="connsiteX9" fmla="*/ 4009540 w 14050663"/>
                <a:gd name="connsiteY9" fmla="*/ 5917346 h 6858000"/>
                <a:gd name="connsiteX10" fmla="*/ 4044366 w 14050663"/>
                <a:gd name="connsiteY10" fmla="*/ 5914333 h 6858000"/>
                <a:gd name="connsiteX11" fmla="*/ 3482391 w 14050663"/>
                <a:gd name="connsiteY11" fmla="*/ 5914333 h 6858000"/>
                <a:gd name="connsiteX12" fmla="*/ 3514539 w 14050663"/>
                <a:gd name="connsiteY12" fmla="*/ 5914333 h 6858000"/>
                <a:gd name="connsiteX13" fmla="*/ 3514539 w 14050663"/>
                <a:gd name="connsiteY13" fmla="*/ 5965232 h 6858000"/>
                <a:gd name="connsiteX14" fmla="*/ 3484234 w 14050663"/>
                <a:gd name="connsiteY14" fmla="*/ 5991686 h 6858000"/>
                <a:gd name="connsiteX15" fmla="*/ 3451584 w 14050663"/>
                <a:gd name="connsiteY15" fmla="*/ 6000727 h 6858000"/>
                <a:gd name="connsiteX16" fmla="*/ 3418599 w 14050663"/>
                <a:gd name="connsiteY16" fmla="*/ 5990012 h 6858000"/>
                <a:gd name="connsiteX17" fmla="*/ 3406712 w 14050663"/>
                <a:gd name="connsiteY17" fmla="*/ 5960544 h 6858000"/>
                <a:gd name="connsiteX18" fmla="*/ 3410897 w 14050663"/>
                <a:gd name="connsiteY18" fmla="*/ 5940954 h 6858000"/>
                <a:gd name="connsiteX19" fmla="*/ 3424125 w 14050663"/>
                <a:gd name="connsiteY19" fmla="*/ 5926388 h 6858000"/>
                <a:gd name="connsiteX20" fmla="*/ 3447566 w 14050663"/>
                <a:gd name="connsiteY20" fmla="*/ 5917346 h 6858000"/>
                <a:gd name="connsiteX21" fmla="*/ 3482391 w 14050663"/>
                <a:gd name="connsiteY21" fmla="*/ 5914333 h 6858000"/>
                <a:gd name="connsiteX22" fmla="*/ 5197040 w 14050663"/>
                <a:gd name="connsiteY22" fmla="*/ 5794786 h 6858000"/>
                <a:gd name="connsiteX23" fmla="*/ 5231698 w 14050663"/>
                <a:gd name="connsiteY23" fmla="*/ 5806841 h 6858000"/>
                <a:gd name="connsiteX24" fmla="*/ 5266356 w 14050663"/>
                <a:gd name="connsiteY24" fmla="*/ 5841667 h 6858000"/>
                <a:gd name="connsiteX25" fmla="*/ 5266356 w 14050663"/>
                <a:gd name="connsiteY25" fmla="*/ 5940787 h 6858000"/>
                <a:gd name="connsiteX26" fmla="*/ 5246600 w 14050663"/>
                <a:gd name="connsiteY26" fmla="*/ 5963390 h 6858000"/>
                <a:gd name="connsiteX27" fmla="*/ 5229019 w 14050663"/>
                <a:gd name="connsiteY27" fmla="*/ 5978291 h 6858000"/>
                <a:gd name="connsiteX28" fmla="*/ 5212276 w 14050663"/>
                <a:gd name="connsiteY28" fmla="*/ 5986496 h 6858000"/>
                <a:gd name="connsiteX29" fmla="*/ 5195365 w 14050663"/>
                <a:gd name="connsiteY29" fmla="*/ 5989007 h 6858000"/>
                <a:gd name="connsiteX30" fmla="*/ 5166567 w 14050663"/>
                <a:gd name="connsiteY30" fmla="*/ 5980636 h 6858000"/>
                <a:gd name="connsiteX31" fmla="*/ 5148317 w 14050663"/>
                <a:gd name="connsiteY31" fmla="*/ 5958367 h 6858000"/>
                <a:gd name="connsiteX32" fmla="*/ 5138438 w 14050663"/>
                <a:gd name="connsiteY32" fmla="*/ 5926723 h 6858000"/>
                <a:gd name="connsiteX33" fmla="*/ 5135425 w 14050663"/>
                <a:gd name="connsiteY33" fmla="*/ 5890222 h 6858000"/>
                <a:gd name="connsiteX34" fmla="*/ 5138941 w 14050663"/>
                <a:gd name="connsiteY34" fmla="*/ 5855564 h 6858000"/>
                <a:gd name="connsiteX35" fmla="*/ 5149656 w 14050663"/>
                <a:gd name="connsiteY35" fmla="*/ 5824924 h 6858000"/>
                <a:gd name="connsiteX36" fmla="*/ 5168744 w 14050663"/>
                <a:gd name="connsiteY36" fmla="*/ 5802991 h 6858000"/>
                <a:gd name="connsiteX37" fmla="*/ 5197040 w 14050663"/>
                <a:gd name="connsiteY37" fmla="*/ 5794786 h 6858000"/>
                <a:gd name="connsiteX38" fmla="*/ 5742644 w 14050663"/>
                <a:gd name="connsiteY38" fmla="*/ 5783066 h 6858000"/>
                <a:gd name="connsiteX39" fmla="*/ 5789692 w 14050663"/>
                <a:gd name="connsiteY39" fmla="*/ 5803325 h 6858000"/>
                <a:gd name="connsiteX40" fmla="*/ 5803924 w 14050663"/>
                <a:gd name="connsiteY40" fmla="*/ 5859080 h 6858000"/>
                <a:gd name="connsiteX41" fmla="*/ 5678015 w 14050663"/>
                <a:gd name="connsiteY41" fmla="*/ 5859080 h 6858000"/>
                <a:gd name="connsiteX42" fmla="*/ 5682870 w 14050663"/>
                <a:gd name="connsiteY42" fmla="*/ 5829445 h 6858000"/>
                <a:gd name="connsiteX43" fmla="*/ 5694926 w 14050663"/>
                <a:gd name="connsiteY43" fmla="*/ 5805335 h 6858000"/>
                <a:gd name="connsiteX44" fmla="*/ 5714682 w 14050663"/>
                <a:gd name="connsiteY44" fmla="*/ 5789094 h 6858000"/>
                <a:gd name="connsiteX45" fmla="*/ 5742644 w 14050663"/>
                <a:gd name="connsiteY45" fmla="*/ 5783066 h 6858000"/>
                <a:gd name="connsiteX46" fmla="*/ 3036465 w 14050663"/>
                <a:gd name="connsiteY46" fmla="*/ 5729153 h 6858000"/>
                <a:gd name="connsiteX47" fmla="*/ 3011183 w 14050663"/>
                <a:gd name="connsiteY47" fmla="*/ 5730493 h 6858000"/>
                <a:gd name="connsiteX48" fmla="*/ 2997621 w 14050663"/>
                <a:gd name="connsiteY48" fmla="*/ 5735348 h 6858000"/>
                <a:gd name="connsiteX49" fmla="*/ 2993602 w 14050663"/>
                <a:gd name="connsiteY49" fmla="*/ 5745059 h 6858000"/>
                <a:gd name="connsiteX50" fmla="*/ 2997956 w 14050663"/>
                <a:gd name="connsiteY50" fmla="*/ 5762974 h 6858000"/>
                <a:gd name="connsiteX51" fmla="*/ 3100758 w 14050663"/>
                <a:gd name="connsiteY51" fmla="*/ 6037562 h 6858000"/>
                <a:gd name="connsiteX52" fmla="*/ 3105949 w 14050663"/>
                <a:gd name="connsiteY52" fmla="*/ 6046436 h 6858000"/>
                <a:gd name="connsiteX53" fmla="*/ 3113818 w 14050663"/>
                <a:gd name="connsiteY53" fmla="*/ 6052631 h 6858000"/>
                <a:gd name="connsiteX54" fmla="*/ 3073969 w 14050663"/>
                <a:gd name="connsiteY54" fmla="*/ 6152755 h 6858000"/>
                <a:gd name="connsiteX55" fmla="*/ 3071960 w 14050663"/>
                <a:gd name="connsiteY55" fmla="*/ 6162466 h 6858000"/>
                <a:gd name="connsiteX56" fmla="*/ 3076314 w 14050663"/>
                <a:gd name="connsiteY56" fmla="*/ 6169164 h 6858000"/>
                <a:gd name="connsiteX57" fmla="*/ 3088368 w 14050663"/>
                <a:gd name="connsiteY57" fmla="*/ 6173014 h 6858000"/>
                <a:gd name="connsiteX58" fmla="*/ 3109800 w 14050663"/>
                <a:gd name="connsiteY58" fmla="*/ 6174187 h 6858000"/>
                <a:gd name="connsiteX59" fmla="*/ 3148979 w 14050663"/>
                <a:gd name="connsiteY59" fmla="*/ 6170503 h 6858000"/>
                <a:gd name="connsiteX60" fmla="*/ 3165387 w 14050663"/>
                <a:gd name="connsiteY60" fmla="*/ 6158448 h 6858000"/>
                <a:gd name="connsiteX61" fmla="*/ 3201552 w 14050663"/>
                <a:gd name="connsiteY61" fmla="*/ 6052631 h 6858000"/>
                <a:gd name="connsiteX62" fmla="*/ 3301007 w 14050663"/>
                <a:gd name="connsiteY62" fmla="*/ 5759961 h 6858000"/>
                <a:gd name="connsiteX63" fmla="*/ 3303686 w 14050663"/>
                <a:gd name="connsiteY63" fmla="*/ 5745394 h 6858000"/>
                <a:gd name="connsiteX64" fmla="*/ 3299166 w 14050663"/>
                <a:gd name="connsiteY64" fmla="*/ 5735516 h 6858000"/>
                <a:gd name="connsiteX65" fmla="*/ 3285101 w 14050663"/>
                <a:gd name="connsiteY65" fmla="*/ 5730493 h 6858000"/>
                <a:gd name="connsiteX66" fmla="*/ 3261159 w 14050663"/>
                <a:gd name="connsiteY66" fmla="*/ 5729153 h 6858000"/>
                <a:gd name="connsiteX67" fmla="*/ 3235373 w 14050663"/>
                <a:gd name="connsiteY67" fmla="*/ 5730493 h 6858000"/>
                <a:gd name="connsiteX68" fmla="*/ 3224826 w 14050663"/>
                <a:gd name="connsiteY68" fmla="*/ 5734678 h 6858000"/>
                <a:gd name="connsiteX69" fmla="*/ 3219635 w 14050663"/>
                <a:gd name="connsiteY69" fmla="*/ 5746231 h 6858000"/>
                <a:gd name="connsiteX70" fmla="*/ 3155342 w 14050663"/>
                <a:gd name="connsiteY70" fmla="*/ 5950163 h 6858000"/>
                <a:gd name="connsiteX71" fmla="*/ 3154337 w 14050663"/>
                <a:gd name="connsiteY71" fmla="*/ 5950163 h 6858000"/>
                <a:gd name="connsiteX72" fmla="*/ 3084015 w 14050663"/>
                <a:gd name="connsiteY72" fmla="*/ 5750250 h 6858000"/>
                <a:gd name="connsiteX73" fmla="*/ 3079327 w 14050663"/>
                <a:gd name="connsiteY73" fmla="*/ 5738362 h 6858000"/>
                <a:gd name="connsiteX74" fmla="*/ 3072295 w 14050663"/>
                <a:gd name="connsiteY74" fmla="*/ 5732167 h 6858000"/>
                <a:gd name="connsiteX75" fmla="*/ 3059236 w 14050663"/>
                <a:gd name="connsiteY75" fmla="*/ 5729655 h 6858000"/>
                <a:gd name="connsiteX76" fmla="*/ 3036465 w 14050663"/>
                <a:gd name="connsiteY76" fmla="*/ 5729153 h 6858000"/>
                <a:gd name="connsiteX77" fmla="*/ 2702086 w 14050663"/>
                <a:gd name="connsiteY77" fmla="*/ 5729153 h 6858000"/>
                <a:gd name="connsiteX78" fmla="*/ 2681491 w 14050663"/>
                <a:gd name="connsiteY78" fmla="*/ 5729823 h 6858000"/>
                <a:gd name="connsiteX79" fmla="*/ 2668600 w 14050663"/>
                <a:gd name="connsiteY79" fmla="*/ 5732167 h 6858000"/>
                <a:gd name="connsiteX80" fmla="*/ 2662069 w 14050663"/>
                <a:gd name="connsiteY80" fmla="*/ 5736353 h 6858000"/>
                <a:gd name="connsiteX81" fmla="*/ 2660227 w 14050663"/>
                <a:gd name="connsiteY81" fmla="*/ 5742213 h 6858000"/>
                <a:gd name="connsiteX82" fmla="*/ 2660395 w 14050663"/>
                <a:gd name="connsiteY82" fmla="*/ 5746566 h 6858000"/>
                <a:gd name="connsiteX83" fmla="*/ 2661734 w 14050663"/>
                <a:gd name="connsiteY83" fmla="*/ 5754268 h 6858000"/>
                <a:gd name="connsiteX84" fmla="*/ 2664915 w 14050663"/>
                <a:gd name="connsiteY84" fmla="*/ 5766323 h 6858000"/>
                <a:gd name="connsiteX85" fmla="*/ 2754658 w 14050663"/>
                <a:gd name="connsiteY85" fmla="*/ 6036558 h 6858000"/>
                <a:gd name="connsiteX86" fmla="*/ 2759179 w 14050663"/>
                <a:gd name="connsiteY86" fmla="*/ 6045432 h 6858000"/>
                <a:gd name="connsiteX87" fmla="*/ 2768388 w 14050663"/>
                <a:gd name="connsiteY87" fmla="*/ 6050957 h 6858000"/>
                <a:gd name="connsiteX88" fmla="*/ 2785968 w 14050663"/>
                <a:gd name="connsiteY88" fmla="*/ 6053803 h 6858000"/>
                <a:gd name="connsiteX89" fmla="*/ 2814935 w 14050663"/>
                <a:gd name="connsiteY89" fmla="*/ 6054640 h 6858000"/>
                <a:gd name="connsiteX90" fmla="*/ 2844235 w 14050663"/>
                <a:gd name="connsiteY90" fmla="*/ 6053971 h 6858000"/>
                <a:gd name="connsiteX91" fmla="*/ 2861983 w 14050663"/>
                <a:gd name="connsiteY91" fmla="*/ 6051292 h 6858000"/>
                <a:gd name="connsiteX92" fmla="*/ 2871358 w 14050663"/>
                <a:gd name="connsiteY92" fmla="*/ 6045766 h 6858000"/>
                <a:gd name="connsiteX93" fmla="*/ 2875880 w 14050663"/>
                <a:gd name="connsiteY93" fmla="*/ 6036558 h 6858000"/>
                <a:gd name="connsiteX94" fmla="*/ 2965623 w 14050663"/>
                <a:gd name="connsiteY94" fmla="*/ 5766323 h 6858000"/>
                <a:gd name="connsiteX95" fmla="*/ 2967799 w 14050663"/>
                <a:gd name="connsiteY95" fmla="*/ 5757951 h 6858000"/>
                <a:gd name="connsiteX96" fmla="*/ 2969139 w 14050663"/>
                <a:gd name="connsiteY96" fmla="*/ 5751422 h 6858000"/>
                <a:gd name="connsiteX97" fmla="*/ 2969808 w 14050663"/>
                <a:gd name="connsiteY97" fmla="*/ 5746231 h 6858000"/>
                <a:gd name="connsiteX98" fmla="*/ 2969976 w 14050663"/>
                <a:gd name="connsiteY98" fmla="*/ 5742213 h 6858000"/>
                <a:gd name="connsiteX99" fmla="*/ 2968301 w 14050663"/>
                <a:gd name="connsiteY99" fmla="*/ 5736353 h 6858000"/>
                <a:gd name="connsiteX100" fmla="*/ 2962274 w 14050663"/>
                <a:gd name="connsiteY100" fmla="*/ 5732167 h 6858000"/>
                <a:gd name="connsiteX101" fmla="*/ 2950051 w 14050663"/>
                <a:gd name="connsiteY101" fmla="*/ 5729823 h 6858000"/>
                <a:gd name="connsiteX102" fmla="*/ 2929792 w 14050663"/>
                <a:gd name="connsiteY102" fmla="*/ 5729153 h 6858000"/>
                <a:gd name="connsiteX103" fmla="*/ 2909198 w 14050663"/>
                <a:gd name="connsiteY103" fmla="*/ 5729990 h 6858000"/>
                <a:gd name="connsiteX104" fmla="*/ 2896640 w 14050663"/>
                <a:gd name="connsiteY104" fmla="*/ 5732334 h 6858000"/>
                <a:gd name="connsiteX105" fmla="*/ 2889776 w 14050663"/>
                <a:gd name="connsiteY105" fmla="*/ 5736688 h 6858000"/>
                <a:gd name="connsiteX106" fmla="*/ 2886595 w 14050663"/>
                <a:gd name="connsiteY106" fmla="*/ 5743552 h 6858000"/>
                <a:gd name="connsiteX107" fmla="*/ 2819623 w 14050663"/>
                <a:gd name="connsiteY107" fmla="*/ 5962888 h 6858000"/>
                <a:gd name="connsiteX108" fmla="*/ 2817613 w 14050663"/>
                <a:gd name="connsiteY108" fmla="*/ 5971259 h 6858000"/>
                <a:gd name="connsiteX109" fmla="*/ 2815605 w 14050663"/>
                <a:gd name="connsiteY109" fmla="*/ 5962888 h 6858000"/>
                <a:gd name="connsiteX110" fmla="*/ 2747627 w 14050663"/>
                <a:gd name="connsiteY110" fmla="*/ 5743552 h 6858000"/>
                <a:gd name="connsiteX111" fmla="*/ 2744278 w 14050663"/>
                <a:gd name="connsiteY111" fmla="*/ 5736688 h 6858000"/>
                <a:gd name="connsiteX112" fmla="*/ 2737413 w 14050663"/>
                <a:gd name="connsiteY112" fmla="*/ 5732334 h 6858000"/>
                <a:gd name="connsiteX113" fmla="*/ 2724187 w 14050663"/>
                <a:gd name="connsiteY113" fmla="*/ 5729990 h 6858000"/>
                <a:gd name="connsiteX114" fmla="*/ 2702086 w 14050663"/>
                <a:gd name="connsiteY114" fmla="*/ 5729153 h 6858000"/>
                <a:gd name="connsiteX115" fmla="*/ 6103961 w 14050663"/>
                <a:gd name="connsiteY115" fmla="*/ 5723461 h 6858000"/>
                <a:gd name="connsiteX116" fmla="*/ 6085209 w 14050663"/>
                <a:gd name="connsiteY116" fmla="*/ 5725972 h 6858000"/>
                <a:gd name="connsiteX117" fmla="*/ 6066456 w 14050663"/>
                <a:gd name="connsiteY117" fmla="*/ 5734846 h 6858000"/>
                <a:gd name="connsiteX118" fmla="*/ 6046700 w 14050663"/>
                <a:gd name="connsiteY118" fmla="*/ 5752091 h 6858000"/>
                <a:gd name="connsiteX119" fmla="*/ 6024598 w 14050663"/>
                <a:gd name="connsiteY119" fmla="*/ 5779718 h 6858000"/>
                <a:gd name="connsiteX120" fmla="*/ 6024598 w 14050663"/>
                <a:gd name="connsiteY120" fmla="*/ 5742548 h 6858000"/>
                <a:gd name="connsiteX121" fmla="*/ 6022924 w 14050663"/>
                <a:gd name="connsiteY121" fmla="*/ 5736688 h 6858000"/>
                <a:gd name="connsiteX122" fmla="*/ 6017399 w 14050663"/>
                <a:gd name="connsiteY122" fmla="*/ 5732502 h 6858000"/>
                <a:gd name="connsiteX123" fmla="*/ 6006516 w 14050663"/>
                <a:gd name="connsiteY123" fmla="*/ 5729990 h 6858000"/>
                <a:gd name="connsiteX124" fmla="*/ 5988768 w 14050663"/>
                <a:gd name="connsiteY124" fmla="*/ 5729153 h 6858000"/>
                <a:gd name="connsiteX125" fmla="*/ 5971522 w 14050663"/>
                <a:gd name="connsiteY125" fmla="*/ 5729990 h 6858000"/>
                <a:gd name="connsiteX126" fmla="*/ 5960305 w 14050663"/>
                <a:gd name="connsiteY126" fmla="*/ 5732502 h 6858000"/>
                <a:gd name="connsiteX127" fmla="*/ 5954277 w 14050663"/>
                <a:gd name="connsiteY127" fmla="*/ 5736688 h 6858000"/>
                <a:gd name="connsiteX128" fmla="*/ 5952603 w 14050663"/>
                <a:gd name="connsiteY128" fmla="*/ 5742548 h 6858000"/>
                <a:gd name="connsiteX129" fmla="*/ 5952603 w 14050663"/>
                <a:gd name="connsiteY129" fmla="*/ 6041246 h 6858000"/>
                <a:gd name="connsiteX130" fmla="*/ 5954612 w 14050663"/>
                <a:gd name="connsiteY130" fmla="*/ 6047106 h 6858000"/>
                <a:gd name="connsiteX131" fmla="*/ 5961477 w 14050663"/>
                <a:gd name="connsiteY131" fmla="*/ 6051292 h 6858000"/>
                <a:gd name="connsiteX132" fmla="*/ 5974369 w 14050663"/>
                <a:gd name="connsiteY132" fmla="*/ 6053803 h 6858000"/>
                <a:gd name="connsiteX133" fmla="*/ 5994796 w 14050663"/>
                <a:gd name="connsiteY133" fmla="*/ 6054640 h 6858000"/>
                <a:gd name="connsiteX134" fmla="*/ 6015222 w 14050663"/>
                <a:gd name="connsiteY134" fmla="*/ 6053803 h 6858000"/>
                <a:gd name="connsiteX135" fmla="*/ 6028114 w 14050663"/>
                <a:gd name="connsiteY135" fmla="*/ 6051292 h 6858000"/>
                <a:gd name="connsiteX136" fmla="*/ 6034979 w 14050663"/>
                <a:gd name="connsiteY136" fmla="*/ 6047106 h 6858000"/>
                <a:gd name="connsiteX137" fmla="*/ 6036988 w 14050663"/>
                <a:gd name="connsiteY137" fmla="*/ 6041246 h 6858000"/>
                <a:gd name="connsiteX138" fmla="*/ 6036988 w 14050663"/>
                <a:gd name="connsiteY138" fmla="*/ 5855062 h 6858000"/>
                <a:gd name="connsiteX139" fmla="*/ 6054569 w 14050663"/>
                <a:gd name="connsiteY139" fmla="*/ 5830282 h 6858000"/>
                <a:gd name="connsiteX140" fmla="*/ 6070307 w 14050663"/>
                <a:gd name="connsiteY140" fmla="*/ 5814208 h 6858000"/>
                <a:gd name="connsiteX141" fmla="*/ 6084874 w 14050663"/>
                <a:gd name="connsiteY141" fmla="*/ 5805335 h 6858000"/>
                <a:gd name="connsiteX142" fmla="*/ 6098938 w 14050663"/>
                <a:gd name="connsiteY142" fmla="*/ 5802488 h 6858000"/>
                <a:gd name="connsiteX143" fmla="*/ 6109988 w 14050663"/>
                <a:gd name="connsiteY143" fmla="*/ 5803660 h 6858000"/>
                <a:gd name="connsiteX144" fmla="*/ 6119197 w 14050663"/>
                <a:gd name="connsiteY144" fmla="*/ 5806172 h 6858000"/>
                <a:gd name="connsiteX145" fmla="*/ 6126732 w 14050663"/>
                <a:gd name="connsiteY145" fmla="*/ 5808683 h 6858000"/>
                <a:gd name="connsiteX146" fmla="*/ 6132759 w 14050663"/>
                <a:gd name="connsiteY146" fmla="*/ 5809855 h 6858000"/>
                <a:gd name="connsiteX147" fmla="*/ 6138284 w 14050663"/>
                <a:gd name="connsiteY147" fmla="*/ 5808181 h 6858000"/>
                <a:gd name="connsiteX148" fmla="*/ 6141800 w 14050663"/>
                <a:gd name="connsiteY148" fmla="*/ 5802153 h 6858000"/>
                <a:gd name="connsiteX149" fmla="*/ 6143810 w 14050663"/>
                <a:gd name="connsiteY149" fmla="*/ 5790098 h 6858000"/>
                <a:gd name="connsiteX150" fmla="*/ 6144480 w 14050663"/>
                <a:gd name="connsiteY150" fmla="*/ 5770341 h 6858000"/>
                <a:gd name="connsiteX151" fmla="*/ 6144145 w 14050663"/>
                <a:gd name="connsiteY151" fmla="*/ 5751254 h 6858000"/>
                <a:gd name="connsiteX152" fmla="*/ 6143140 w 14050663"/>
                <a:gd name="connsiteY152" fmla="*/ 5740706 h 6858000"/>
                <a:gd name="connsiteX153" fmla="*/ 6141633 w 14050663"/>
                <a:gd name="connsiteY153" fmla="*/ 5735181 h 6858000"/>
                <a:gd name="connsiteX154" fmla="*/ 6138954 w 14050663"/>
                <a:gd name="connsiteY154" fmla="*/ 5731497 h 6858000"/>
                <a:gd name="connsiteX155" fmla="*/ 6133094 w 14050663"/>
                <a:gd name="connsiteY155" fmla="*/ 5728316 h 6858000"/>
                <a:gd name="connsiteX156" fmla="*/ 6123718 w 14050663"/>
                <a:gd name="connsiteY156" fmla="*/ 5725637 h 6858000"/>
                <a:gd name="connsiteX157" fmla="*/ 6113337 w 14050663"/>
                <a:gd name="connsiteY157" fmla="*/ 5723963 h 6858000"/>
                <a:gd name="connsiteX158" fmla="*/ 6103961 w 14050663"/>
                <a:gd name="connsiteY158" fmla="*/ 5723461 h 6858000"/>
                <a:gd name="connsiteX159" fmla="*/ 5744653 w 14050663"/>
                <a:gd name="connsiteY159" fmla="*/ 5723461 h 6858000"/>
                <a:gd name="connsiteX160" fmla="*/ 5680861 w 14050663"/>
                <a:gd name="connsiteY160" fmla="*/ 5735181 h 6858000"/>
                <a:gd name="connsiteX161" fmla="*/ 5632808 w 14050663"/>
                <a:gd name="connsiteY161" fmla="*/ 5769169 h 6858000"/>
                <a:gd name="connsiteX162" fmla="*/ 5602671 w 14050663"/>
                <a:gd name="connsiteY162" fmla="*/ 5823417 h 6858000"/>
                <a:gd name="connsiteX163" fmla="*/ 5592290 w 14050663"/>
                <a:gd name="connsiteY163" fmla="*/ 5895245 h 6858000"/>
                <a:gd name="connsiteX164" fmla="*/ 5602168 w 14050663"/>
                <a:gd name="connsiteY164" fmla="*/ 5968246 h 6858000"/>
                <a:gd name="connsiteX165" fmla="*/ 5632139 w 14050663"/>
                <a:gd name="connsiteY165" fmla="*/ 6019815 h 6858000"/>
                <a:gd name="connsiteX166" fmla="*/ 5682201 w 14050663"/>
                <a:gd name="connsiteY166" fmla="*/ 6050287 h 6858000"/>
                <a:gd name="connsiteX167" fmla="*/ 5752020 w 14050663"/>
                <a:gd name="connsiteY167" fmla="*/ 6060333 h 6858000"/>
                <a:gd name="connsiteX168" fmla="*/ 5793543 w 14050663"/>
                <a:gd name="connsiteY168" fmla="*/ 6057487 h 6858000"/>
                <a:gd name="connsiteX169" fmla="*/ 5828034 w 14050663"/>
                <a:gd name="connsiteY169" fmla="*/ 6050789 h 6858000"/>
                <a:gd name="connsiteX170" fmla="*/ 5852814 w 14050663"/>
                <a:gd name="connsiteY170" fmla="*/ 6042920 h 6858000"/>
                <a:gd name="connsiteX171" fmla="*/ 5864701 w 14050663"/>
                <a:gd name="connsiteY171" fmla="*/ 6036558 h 6858000"/>
                <a:gd name="connsiteX172" fmla="*/ 5868217 w 14050663"/>
                <a:gd name="connsiteY172" fmla="*/ 6031702 h 6858000"/>
                <a:gd name="connsiteX173" fmla="*/ 5870226 w 14050663"/>
                <a:gd name="connsiteY173" fmla="*/ 6025507 h 6858000"/>
                <a:gd name="connsiteX174" fmla="*/ 5871231 w 14050663"/>
                <a:gd name="connsiteY174" fmla="*/ 6016633 h 6858000"/>
                <a:gd name="connsiteX175" fmla="*/ 5871566 w 14050663"/>
                <a:gd name="connsiteY175" fmla="*/ 6004076 h 6858000"/>
                <a:gd name="connsiteX176" fmla="*/ 5871064 w 14050663"/>
                <a:gd name="connsiteY176" fmla="*/ 5990179 h 6858000"/>
                <a:gd name="connsiteX177" fmla="*/ 5869222 w 14050663"/>
                <a:gd name="connsiteY177" fmla="*/ 5981640 h 6858000"/>
                <a:gd name="connsiteX178" fmla="*/ 5865873 w 14050663"/>
                <a:gd name="connsiteY178" fmla="*/ 5977454 h 6858000"/>
                <a:gd name="connsiteX179" fmla="*/ 5860850 w 14050663"/>
                <a:gd name="connsiteY179" fmla="*/ 5976282 h 6858000"/>
                <a:gd name="connsiteX180" fmla="*/ 5847790 w 14050663"/>
                <a:gd name="connsiteY180" fmla="*/ 5979464 h 6858000"/>
                <a:gd name="connsiteX181" fmla="*/ 5827532 w 14050663"/>
                <a:gd name="connsiteY181" fmla="*/ 5986496 h 6858000"/>
                <a:gd name="connsiteX182" fmla="*/ 5798566 w 14050663"/>
                <a:gd name="connsiteY182" fmla="*/ 5993528 h 6858000"/>
                <a:gd name="connsiteX183" fmla="*/ 5759722 w 14050663"/>
                <a:gd name="connsiteY183" fmla="*/ 5996709 h 6858000"/>
                <a:gd name="connsiteX184" fmla="*/ 5722384 w 14050663"/>
                <a:gd name="connsiteY184" fmla="*/ 5991016 h 6858000"/>
                <a:gd name="connsiteX185" fmla="*/ 5696935 w 14050663"/>
                <a:gd name="connsiteY185" fmla="*/ 5974441 h 6858000"/>
                <a:gd name="connsiteX186" fmla="*/ 5682536 w 14050663"/>
                <a:gd name="connsiteY186" fmla="*/ 5947986 h 6858000"/>
                <a:gd name="connsiteX187" fmla="*/ 5678015 w 14050663"/>
                <a:gd name="connsiteY187" fmla="*/ 5913328 h 6858000"/>
                <a:gd name="connsiteX188" fmla="*/ 5859846 w 14050663"/>
                <a:gd name="connsiteY188" fmla="*/ 5913328 h 6858000"/>
                <a:gd name="connsiteX189" fmla="*/ 5878766 w 14050663"/>
                <a:gd name="connsiteY189" fmla="*/ 5905961 h 6858000"/>
                <a:gd name="connsiteX190" fmla="*/ 5885630 w 14050663"/>
                <a:gd name="connsiteY190" fmla="*/ 5883190 h 6858000"/>
                <a:gd name="connsiteX191" fmla="*/ 5885630 w 14050663"/>
                <a:gd name="connsiteY191" fmla="*/ 5869796 h 6858000"/>
                <a:gd name="connsiteX192" fmla="*/ 5877594 w 14050663"/>
                <a:gd name="connsiteY192" fmla="*/ 5811530 h 6858000"/>
                <a:gd name="connsiteX193" fmla="*/ 5852479 w 14050663"/>
                <a:gd name="connsiteY193" fmla="*/ 5765151 h 6858000"/>
                <a:gd name="connsiteX194" fmla="*/ 5808779 w 14050663"/>
                <a:gd name="connsiteY194" fmla="*/ 5734511 h 6858000"/>
                <a:gd name="connsiteX195" fmla="*/ 5744653 w 14050663"/>
                <a:gd name="connsiteY195" fmla="*/ 5723461 h 6858000"/>
                <a:gd name="connsiteX196" fmla="*/ 4398986 w 14050663"/>
                <a:gd name="connsiteY196" fmla="*/ 5723461 h 6858000"/>
                <a:gd name="connsiteX197" fmla="*/ 4380234 w 14050663"/>
                <a:gd name="connsiteY197" fmla="*/ 5725972 h 6858000"/>
                <a:gd name="connsiteX198" fmla="*/ 4361481 w 14050663"/>
                <a:gd name="connsiteY198" fmla="*/ 5734846 h 6858000"/>
                <a:gd name="connsiteX199" fmla="*/ 4341724 w 14050663"/>
                <a:gd name="connsiteY199" fmla="*/ 5752091 h 6858000"/>
                <a:gd name="connsiteX200" fmla="*/ 4319623 w 14050663"/>
                <a:gd name="connsiteY200" fmla="*/ 5779718 h 6858000"/>
                <a:gd name="connsiteX201" fmla="*/ 4319623 w 14050663"/>
                <a:gd name="connsiteY201" fmla="*/ 5742548 h 6858000"/>
                <a:gd name="connsiteX202" fmla="*/ 4317949 w 14050663"/>
                <a:gd name="connsiteY202" fmla="*/ 5736688 h 6858000"/>
                <a:gd name="connsiteX203" fmla="*/ 4312424 w 14050663"/>
                <a:gd name="connsiteY203" fmla="*/ 5732502 h 6858000"/>
                <a:gd name="connsiteX204" fmla="*/ 4301541 w 14050663"/>
                <a:gd name="connsiteY204" fmla="*/ 5729990 h 6858000"/>
                <a:gd name="connsiteX205" fmla="*/ 4283793 w 14050663"/>
                <a:gd name="connsiteY205" fmla="*/ 5729153 h 6858000"/>
                <a:gd name="connsiteX206" fmla="*/ 4266548 w 14050663"/>
                <a:gd name="connsiteY206" fmla="*/ 5729990 h 6858000"/>
                <a:gd name="connsiteX207" fmla="*/ 4255330 w 14050663"/>
                <a:gd name="connsiteY207" fmla="*/ 5732502 h 6858000"/>
                <a:gd name="connsiteX208" fmla="*/ 4249302 w 14050663"/>
                <a:gd name="connsiteY208" fmla="*/ 5736688 h 6858000"/>
                <a:gd name="connsiteX209" fmla="*/ 4247628 w 14050663"/>
                <a:gd name="connsiteY209" fmla="*/ 5742548 h 6858000"/>
                <a:gd name="connsiteX210" fmla="*/ 4247628 w 14050663"/>
                <a:gd name="connsiteY210" fmla="*/ 6041246 h 6858000"/>
                <a:gd name="connsiteX211" fmla="*/ 4249637 w 14050663"/>
                <a:gd name="connsiteY211" fmla="*/ 6047106 h 6858000"/>
                <a:gd name="connsiteX212" fmla="*/ 4256502 w 14050663"/>
                <a:gd name="connsiteY212" fmla="*/ 6051292 h 6858000"/>
                <a:gd name="connsiteX213" fmla="*/ 4269394 w 14050663"/>
                <a:gd name="connsiteY213" fmla="*/ 6053803 h 6858000"/>
                <a:gd name="connsiteX214" fmla="*/ 4289821 w 14050663"/>
                <a:gd name="connsiteY214" fmla="*/ 6054640 h 6858000"/>
                <a:gd name="connsiteX215" fmla="*/ 4310247 w 14050663"/>
                <a:gd name="connsiteY215" fmla="*/ 6053803 h 6858000"/>
                <a:gd name="connsiteX216" fmla="*/ 4323140 w 14050663"/>
                <a:gd name="connsiteY216" fmla="*/ 6051292 h 6858000"/>
                <a:gd name="connsiteX217" fmla="*/ 4330004 w 14050663"/>
                <a:gd name="connsiteY217" fmla="*/ 6047106 h 6858000"/>
                <a:gd name="connsiteX218" fmla="*/ 4332013 w 14050663"/>
                <a:gd name="connsiteY218" fmla="*/ 6041246 h 6858000"/>
                <a:gd name="connsiteX219" fmla="*/ 4332013 w 14050663"/>
                <a:gd name="connsiteY219" fmla="*/ 5855062 h 6858000"/>
                <a:gd name="connsiteX220" fmla="*/ 4349594 w 14050663"/>
                <a:gd name="connsiteY220" fmla="*/ 5830282 h 6858000"/>
                <a:gd name="connsiteX221" fmla="*/ 4365332 w 14050663"/>
                <a:gd name="connsiteY221" fmla="*/ 5814208 h 6858000"/>
                <a:gd name="connsiteX222" fmla="*/ 4379899 w 14050663"/>
                <a:gd name="connsiteY222" fmla="*/ 5805335 h 6858000"/>
                <a:gd name="connsiteX223" fmla="*/ 4393963 w 14050663"/>
                <a:gd name="connsiteY223" fmla="*/ 5802488 h 6858000"/>
                <a:gd name="connsiteX224" fmla="*/ 4405014 w 14050663"/>
                <a:gd name="connsiteY224" fmla="*/ 5803660 h 6858000"/>
                <a:gd name="connsiteX225" fmla="*/ 4414222 w 14050663"/>
                <a:gd name="connsiteY225" fmla="*/ 5806172 h 6858000"/>
                <a:gd name="connsiteX226" fmla="*/ 4421757 w 14050663"/>
                <a:gd name="connsiteY226" fmla="*/ 5808683 h 6858000"/>
                <a:gd name="connsiteX227" fmla="*/ 4427784 w 14050663"/>
                <a:gd name="connsiteY227" fmla="*/ 5809855 h 6858000"/>
                <a:gd name="connsiteX228" fmla="*/ 4433310 w 14050663"/>
                <a:gd name="connsiteY228" fmla="*/ 5808181 h 6858000"/>
                <a:gd name="connsiteX229" fmla="*/ 4436826 w 14050663"/>
                <a:gd name="connsiteY229" fmla="*/ 5802153 h 6858000"/>
                <a:gd name="connsiteX230" fmla="*/ 4438835 w 14050663"/>
                <a:gd name="connsiteY230" fmla="*/ 5790098 h 6858000"/>
                <a:gd name="connsiteX231" fmla="*/ 4439504 w 14050663"/>
                <a:gd name="connsiteY231" fmla="*/ 5770341 h 6858000"/>
                <a:gd name="connsiteX232" fmla="*/ 4439170 w 14050663"/>
                <a:gd name="connsiteY232" fmla="*/ 5751254 h 6858000"/>
                <a:gd name="connsiteX233" fmla="*/ 4438165 w 14050663"/>
                <a:gd name="connsiteY233" fmla="*/ 5740706 h 6858000"/>
                <a:gd name="connsiteX234" fmla="*/ 4436658 w 14050663"/>
                <a:gd name="connsiteY234" fmla="*/ 5735181 h 6858000"/>
                <a:gd name="connsiteX235" fmla="*/ 4433979 w 14050663"/>
                <a:gd name="connsiteY235" fmla="*/ 5731497 h 6858000"/>
                <a:gd name="connsiteX236" fmla="*/ 4428119 w 14050663"/>
                <a:gd name="connsiteY236" fmla="*/ 5728316 h 6858000"/>
                <a:gd name="connsiteX237" fmla="*/ 4418743 w 14050663"/>
                <a:gd name="connsiteY237" fmla="*/ 5725637 h 6858000"/>
                <a:gd name="connsiteX238" fmla="*/ 4408362 w 14050663"/>
                <a:gd name="connsiteY238" fmla="*/ 5723963 h 6858000"/>
                <a:gd name="connsiteX239" fmla="*/ 4398986 w 14050663"/>
                <a:gd name="connsiteY239" fmla="*/ 5723461 h 6858000"/>
                <a:gd name="connsiteX240" fmla="*/ 4027288 w 14050663"/>
                <a:gd name="connsiteY240" fmla="*/ 5723461 h 6858000"/>
                <a:gd name="connsiteX241" fmla="*/ 3988946 w 14050663"/>
                <a:gd name="connsiteY241" fmla="*/ 5726642 h 6858000"/>
                <a:gd name="connsiteX242" fmla="*/ 3954623 w 14050663"/>
                <a:gd name="connsiteY242" fmla="*/ 5734846 h 6858000"/>
                <a:gd name="connsiteX243" fmla="*/ 3927165 w 14050663"/>
                <a:gd name="connsiteY243" fmla="*/ 5745729 h 6858000"/>
                <a:gd name="connsiteX244" fmla="*/ 3910756 w 14050663"/>
                <a:gd name="connsiteY244" fmla="*/ 5756445 h 6858000"/>
                <a:gd name="connsiteX245" fmla="*/ 3904394 w 14050663"/>
                <a:gd name="connsiteY245" fmla="*/ 5767328 h 6858000"/>
                <a:gd name="connsiteX246" fmla="*/ 3902719 w 14050663"/>
                <a:gd name="connsiteY246" fmla="*/ 5783736 h 6858000"/>
                <a:gd name="connsiteX247" fmla="*/ 3903723 w 14050663"/>
                <a:gd name="connsiteY247" fmla="*/ 5797800 h 6858000"/>
                <a:gd name="connsiteX248" fmla="*/ 3906570 w 14050663"/>
                <a:gd name="connsiteY248" fmla="*/ 5808516 h 6858000"/>
                <a:gd name="connsiteX249" fmla="*/ 3911258 w 14050663"/>
                <a:gd name="connsiteY249" fmla="*/ 5815213 h 6858000"/>
                <a:gd name="connsiteX250" fmla="*/ 3917789 w 14050663"/>
                <a:gd name="connsiteY250" fmla="*/ 5817557 h 6858000"/>
                <a:gd name="connsiteX251" fmla="*/ 3931684 w 14050663"/>
                <a:gd name="connsiteY251" fmla="*/ 5812869 h 6858000"/>
                <a:gd name="connsiteX252" fmla="*/ 3952948 w 14050663"/>
                <a:gd name="connsiteY252" fmla="*/ 5802488 h 6858000"/>
                <a:gd name="connsiteX253" fmla="*/ 3982249 w 14050663"/>
                <a:gd name="connsiteY253" fmla="*/ 5792108 h 6858000"/>
                <a:gd name="connsiteX254" fmla="*/ 4019921 w 14050663"/>
                <a:gd name="connsiteY254" fmla="*/ 5787419 h 6858000"/>
                <a:gd name="connsiteX255" fmla="*/ 4046877 w 14050663"/>
                <a:gd name="connsiteY255" fmla="*/ 5790768 h 6858000"/>
                <a:gd name="connsiteX256" fmla="*/ 4064290 w 14050663"/>
                <a:gd name="connsiteY256" fmla="*/ 5801149 h 6858000"/>
                <a:gd name="connsiteX257" fmla="*/ 4073666 w 14050663"/>
                <a:gd name="connsiteY257" fmla="*/ 5818729 h 6858000"/>
                <a:gd name="connsiteX258" fmla="*/ 4076513 w 14050663"/>
                <a:gd name="connsiteY258" fmla="*/ 5843342 h 6858000"/>
                <a:gd name="connsiteX259" fmla="*/ 4076513 w 14050663"/>
                <a:gd name="connsiteY259" fmla="*/ 5861424 h 6858000"/>
                <a:gd name="connsiteX260" fmla="*/ 4047380 w 14050663"/>
                <a:gd name="connsiteY260" fmla="*/ 5861424 h 6858000"/>
                <a:gd name="connsiteX261" fmla="*/ 3977393 w 14050663"/>
                <a:gd name="connsiteY261" fmla="*/ 5867452 h 6858000"/>
                <a:gd name="connsiteX262" fmla="*/ 3926996 w 14050663"/>
                <a:gd name="connsiteY262" fmla="*/ 5886037 h 6858000"/>
                <a:gd name="connsiteX263" fmla="*/ 3896525 w 14050663"/>
                <a:gd name="connsiteY263" fmla="*/ 5917849 h 6858000"/>
                <a:gd name="connsiteX264" fmla="*/ 3886310 w 14050663"/>
                <a:gd name="connsiteY264" fmla="*/ 5963223 h 6858000"/>
                <a:gd name="connsiteX265" fmla="*/ 3894348 w 14050663"/>
                <a:gd name="connsiteY265" fmla="*/ 6005415 h 6858000"/>
                <a:gd name="connsiteX266" fmla="*/ 3916950 w 14050663"/>
                <a:gd name="connsiteY266" fmla="*/ 6035721 h 6858000"/>
                <a:gd name="connsiteX267" fmla="*/ 3951441 w 14050663"/>
                <a:gd name="connsiteY267" fmla="*/ 6054138 h 6858000"/>
                <a:gd name="connsiteX268" fmla="*/ 3995141 w 14050663"/>
                <a:gd name="connsiteY268" fmla="*/ 6060333 h 6858000"/>
                <a:gd name="connsiteX269" fmla="*/ 4047547 w 14050663"/>
                <a:gd name="connsiteY269" fmla="*/ 6049283 h 6858000"/>
                <a:gd name="connsiteX270" fmla="*/ 4089572 w 14050663"/>
                <a:gd name="connsiteY270" fmla="*/ 6018475 h 6858000"/>
                <a:gd name="connsiteX271" fmla="*/ 4089572 w 14050663"/>
                <a:gd name="connsiteY271" fmla="*/ 6042250 h 6858000"/>
                <a:gd name="connsiteX272" fmla="*/ 4092419 w 14050663"/>
                <a:gd name="connsiteY272" fmla="*/ 6049617 h 6858000"/>
                <a:gd name="connsiteX273" fmla="*/ 4102130 w 14050663"/>
                <a:gd name="connsiteY273" fmla="*/ 6053468 h 6858000"/>
                <a:gd name="connsiteX274" fmla="*/ 4124063 w 14050663"/>
                <a:gd name="connsiteY274" fmla="*/ 6054640 h 6858000"/>
                <a:gd name="connsiteX275" fmla="*/ 4145327 w 14050663"/>
                <a:gd name="connsiteY275" fmla="*/ 6053468 h 6858000"/>
                <a:gd name="connsiteX276" fmla="*/ 4155875 w 14050663"/>
                <a:gd name="connsiteY276" fmla="*/ 6049617 h 6858000"/>
                <a:gd name="connsiteX277" fmla="*/ 4159224 w 14050663"/>
                <a:gd name="connsiteY277" fmla="*/ 6042250 h 6858000"/>
                <a:gd name="connsiteX278" fmla="*/ 4159224 w 14050663"/>
                <a:gd name="connsiteY278" fmla="*/ 5841332 h 6858000"/>
                <a:gd name="connsiteX279" fmla="*/ 4151857 w 14050663"/>
                <a:gd name="connsiteY279" fmla="*/ 5788089 h 6858000"/>
                <a:gd name="connsiteX280" fmla="*/ 4128416 w 14050663"/>
                <a:gd name="connsiteY280" fmla="*/ 5751422 h 6858000"/>
                <a:gd name="connsiteX281" fmla="*/ 4087396 w 14050663"/>
                <a:gd name="connsiteY281" fmla="*/ 5730325 h 6858000"/>
                <a:gd name="connsiteX282" fmla="*/ 4027288 w 14050663"/>
                <a:gd name="connsiteY282" fmla="*/ 5723461 h 6858000"/>
                <a:gd name="connsiteX283" fmla="*/ 3465313 w 14050663"/>
                <a:gd name="connsiteY283" fmla="*/ 5723461 h 6858000"/>
                <a:gd name="connsiteX284" fmla="*/ 3426972 w 14050663"/>
                <a:gd name="connsiteY284" fmla="*/ 5726642 h 6858000"/>
                <a:gd name="connsiteX285" fmla="*/ 3392647 w 14050663"/>
                <a:gd name="connsiteY285" fmla="*/ 5734846 h 6858000"/>
                <a:gd name="connsiteX286" fmla="*/ 3365189 w 14050663"/>
                <a:gd name="connsiteY286" fmla="*/ 5745729 h 6858000"/>
                <a:gd name="connsiteX287" fmla="*/ 3348780 w 14050663"/>
                <a:gd name="connsiteY287" fmla="*/ 5756445 h 6858000"/>
                <a:gd name="connsiteX288" fmla="*/ 3342418 w 14050663"/>
                <a:gd name="connsiteY288" fmla="*/ 5767328 h 6858000"/>
                <a:gd name="connsiteX289" fmla="*/ 3340745 w 14050663"/>
                <a:gd name="connsiteY289" fmla="*/ 5783736 h 6858000"/>
                <a:gd name="connsiteX290" fmla="*/ 3341748 w 14050663"/>
                <a:gd name="connsiteY290" fmla="*/ 5797800 h 6858000"/>
                <a:gd name="connsiteX291" fmla="*/ 3344595 w 14050663"/>
                <a:gd name="connsiteY291" fmla="*/ 5808516 h 6858000"/>
                <a:gd name="connsiteX292" fmla="*/ 3349284 w 14050663"/>
                <a:gd name="connsiteY292" fmla="*/ 5815213 h 6858000"/>
                <a:gd name="connsiteX293" fmla="*/ 3355813 w 14050663"/>
                <a:gd name="connsiteY293" fmla="*/ 5817557 h 6858000"/>
                <a:gd name="connsiteX294" fmla="*/ 3369709 w 14050663"/>
                <a:gd name="connsiteY294" fmla="*/ 5812869 h 6858000"/>
                <a:gd name="connsiteX295" fmla="*/ 3390974 w 14050663"/>
                <a:gd name="connsiteY295" fmla="*/ 5802488 h 6858000"/>
                <a:gd name="connsiteX296" fmla="*/ 3420274 w 14050663"/>
                <a:gd name="connsiteY296" fmla="*/ 5792108 h 6858000"/>
                <a:gd name="connsiteX297" fmla="*/ 3457947 w 14050663"/>
                <a:gd name="connsiteY297" fmla="*/ 5787419 h 6858000"/>
                <a:gd name="connsiteX298" fmla="*/ 3484902 w 14050663"/>
                <a:gd name="connsiteY298" fmla="*/ 5790768 h 6858000"/>
                <a:gd name="connsiteX299" fmla="*/ 3502315 w 14050663"/>
                <a:gd name="connsiteY299" fmla="*/ 5801149 h 6858000"/>
                <a:gd name="connsiteX300" fmla="*/ 3511692 w 14050663"/>
                <a:gd name="connsiteY300" fmla="*/ 5818729 h 6858000"/>
                <a:gd name="connsiteX301" fmla="*/ 3514539 w 14050663"/>
                <a:gd name="connsiteY301" fmla="*/ 5843342 h 6858000"/>
                <a:gd name="connsiteX302" fmla="*/ 3514539 w 14050663"/>
                <a:gd name="connsiteY302" fmla="*/ 5861424 h 6858000"/>
                <a:gd name="connsiteX303" fmla="*/ 3485405 w 14050663"/>
                <a:gd name="connsiteY303" fmla="*/ 5861424 h 6858000"/>
                <a:gd name="connsiteX304" fmla="*/ 3415418 w 14050663"/>
                <a:gd name="connsiteY304" fmla="*/ 5867452 h 6858000"/>
                <a:gd name="connsiteX305" fmla="*/ 3365022 w 14050663"/>
                <a:gd name="connsiteY305" fmla="*/ 5886037 h 6858000"/>
                <a:gd name="connsiteX306" fmla="*/ 3334549 w 14050663"/>
                <a:gd name="connsiteY306" fmla="*/ 5917849 h 6858000"/>
                <a:gd name="connsiteX307" fmla="*/ 3324335 w 14050663"/>
                <a:gd name="connsiteY307" fmla="*/ 5963223 h 6858000"/>
                <a:gd name="connsiteX308" fmla="*/ 3332372 w 14050663"/>
                <a:gd name="connsiteY308" fmla="*/ 6005415 h 6858000"/>
                <a:gd name="connsiteX309" fmla="*/ 3354975 w 14050663"/>
                <a:gd name="connsiteY309" fmla="*/ 6035721 h 6858000"/>
                <a:gd name="connsiteX310" fmla="*/ 3389466 w 14050663"/>
                <a:gd name="connsiteY310" fmla="*/ 6054138 h 6858000"/>
                <a:gd name="connsiteX311" fmla="*/ 3433166 w 14050663"/>
                <a:gd name="connsiteY311" fmla="*/ 6060333 h 6858000"/>
                <a:gd name="connsiteX312" fmla="*/ 3485572 w 14050663"/>
                <a:gd name="connsiteY312" fmla="*/ 6049283 h 6858000"/>
                <a:gd name="connsiteX313" fmla="*/ 3527597 w 14050663"/>
                <a:gd name="connsiteY313" fmla="*/ 6018475 h 6858000"/>
                <a:gd name="connsiteX314" fmla="*/ 3527597 w 14050663"/>
                <a:gd name="connsiteY314" fmla="*/ 6042250 h 6858000"/>
                <a:gd name="connsiteX315" fmla="*/ 3530444 w 14050663"/>
                <a:gd name="connsiteY315" fmla="*/ 6049617 h 6858000"/>
                <a:gd name="connsiteX316" fmla="*/ 3540156 w 14050663"/>
                <a:gd name="connsiteY316" fmla="*/ 6053468 h 6858000"/>
                <a:gd name="connsiteX317" fmla="*/ 3562088 w 14050663"/>
                <a:gd name="connsiteY317" fmla="*/ 6054640 h 6858000"/>
                <a:gd name="connsiteX318" fmla="*/ 3583352 w 14050663"/>
                <a:gd name="connsiteY318" fmla="*/ 6053468 h 6858000"/>
                <a:gd name="connsiteX319" fmla="*/ 3593900 w 14050663"/>
                <a:gd name="connsiteY319" fmla="*/ 6049617 h 6858000"/>
                <a:gd name="connsiteX320" fmla="*/ 3597249 w 14050663"/>
                <a:gd name="connsiteY320" fmla="*/ 6042250 h 6858000"/>
                <a:gd name="connsiteX321" fmla="*/ 3597249 w 14050663"/>
                <a:gd name="connsiteY321" fmla="*/ 5841332 h 6858000"/>
                <a:gd name="connsiteX322" fmla="*/ 3589882 w 14050663"/>
                <a:gd name="connsiteY322" fmla="*/ 5788089 h 6858000"/>
                <a:gd name="connsiteX323" fmla="*/ 3566442 w 14050663"/>
                <a:gd name="connsiteY323" fmla="*/ 5751422 h 6858000"/>
                <a:gd name="connsiteX324" fmla="*/ 3525421 w 14050663"/>
                <a:gd name="connsiteY324" fmla="*/ 5730325 h 6858000"/>
                <a:gd name="connsiteX325" fmla="*/ 3465313 w 14050663"/>
                <a:gd name="connsiteY325" fmla="*/ 5723461 h 6858000"/>
                <a:gd name="connsiteX326" fmla="*/ 4808412 w 14050663"/>
                <a:gd name="connsiteY326" fmla="*/ 5702029 h 6858000"/>
                <a:gd name="connsiteX327" fmla="*/ 4808747 w 14050663"/>
                <a:gd name="connsiteY327" fmla="*/ 5702029 h 6858000"/>
                <a:gd name="connsiteX328" fmla="*/ 4870027 w 14050663"/>
                <a:gd name="connsiteY328" fmla="*/ 5886204 h 6858000"/>
                <a:gd name="connsiteX329" fmla="*/ 4747132 w 14050663"/>
                <a:gd name="connsiteY329" fmla="*/ 5886204 h 6858000"/>
                <a:gd name="connsiteX330" fmla="*/ 3732385 w 14050663"/>
                <a:gd name="connsiteY330" fmla="*/ 5650460 h 6858000"/>
                <a:gd name="connsiteX331" fmla="*/ 3712127 w 14050663"/>
                <a:gd name="connsiteY331" fmla="*/ 5651297 h 6858000"/>
                <a:gd name="connsiteX332" fmla="*/ 3699066 w 14050663"/>
                <a:gd name="connsiteY332" fmla="*/ 5653976 h 6858000"/>
                <a:gd name="connsiteX333" fmla="*/ 3692369 w 14050663"/>
                <a:gd name="connsiteY333" fmla="*/ 5658497 h 6858000"/>
                <a:gd name="connsiteX334" fmla="*/ 3690527 w 14050663"/>
                <a:gd name="connsiteY334" fmla="*/ 5664525 h 6858000"/>
                <a:gd name="connsiteX335" fmla="*/ 3690527 w 14050663"/>
                <a:gd name="connsiteY335" fmla="*/ 5731162 h 6858000"/>
                <a:gd name="connsiteX336" fmla="*/ 3655032 w 14050663"/>
                <a:gd name="connsiteY336" fmla="*/ 5731162 h 6858000"/>
                <a:gd name="connsiteX337" fmla="*/ 3649172 w 14050663"/>
                <a:gd name="connsiteY337" fmla="*/ 5732837 h 6858000"/>
                <a:gd name="connsiteX338" fmla="*/ 3644986 w 14050663"/>
                <a:gd name="connsiteY338" fmla="*/ 5738362 h 6858000"/>
                <a:gd name="connsiteX339" fmla="*/ 3642474 w 14050663"/>
                <a:gd name="connsiteY339" fmla="*/ 5748910 h 6858000"/>
                <a:gd name="connsiteX340" fmla="*/ 3641638 w 14050663"/>
                <a:gd name="connsiteY340" fmla="*/ 5765318 h 6858000"/>
                <a:gd name="connsiteX341" fmla="*/ 3644986 w 14050663"/>
                <a:gd name="connsiteY341" fmla="*/ 5791605 h 6858000"/>
                <a:gd name="connsiteX342" fmla="*/ 3654697 w 14050663"/>
                <a:gd name="connsiteY342" fmla="*/ 5799474 h 6858000"/>
                <a:gd name="connsiteX343" fmla="*/ 3690527 w 14050663"/>
                <a:gd name="connsiteY343" fmla="*/ 5799474 h 6858000"/>
                <a:gd name="connsiteX344" fmla="*/ 3690527 w 14050663"/>
                <a:gd name="connsiteY344" fmla="*/ 5952507 h 6858000"/>
                <a:gd name="connsiteX345" fmla="*/ 3696220 w 14050663"/>
                <a:gd name="connsiteY345" fmla="*/ 6000058 h 6858000"/>
                <a:gd name="connsiteX346" fmla="*/ 3713968 w 14050663"/>
                <a:gd name="connsiteY346" fmla="*/ 6033376 h 6858000"/>
                <a:gd name="connsiteX347" fmla="*/ 3744440 w 14050663"/>
                <a:gd name="connsiteY347" fmla="*/ 6052966 h 6858000"/>
                <a:gd name="connsiteX348" fmla="*/ 3787972 w 14050663"/>
                <a:gd name="connsiteY348" fmla="*/ 6059328 h 6858000"/>
                <a:gd name="connsiteX349" fmla="*/ 3806558 w 14050663"/>
                <a:gd name="connsiteY349" fmla="*/ 6058324 h 6858000"/>
                <a:gd name="connsiteX350" fmla="*/ 3823636 w 14050663"/>
                <a:gd name="connsiteY350" fmla="*/ 6055477 h 6858000"/>
                <a:gd name="connsiteX351" fmla="*/ 3837364 w 14050663"/>
                <a:gd name="connsiteY351" fmla="*/ 6051124 h 6858000"/>
                <a:gd name="connsiteX352" fmla="*/ 3846238 w 14050663"/>
                <a:gd name="connsiteY352" fmla="*/ 6045432 h 6858000"/>
                <a:gd name="connsiteX353" fmla="*/ 3851094 w 14050663"/>
                <a:gd name="connsiteY353" fmla="*/ 6034381 h 6858000"/>
                <a:gd name="connsiteX354" fmla="*/ 3852936 w 14050663"/>
                <a:gd name="connsiteY354" fmla="*/ 6011778 h 6858000"/>
                <a:gd name="connsiteX355" fmla="*/ 3852098 w 14050663"/>
                <a:gd name="connsiteY355" fmla="*/ 5996374 h 6858000"/>
                <a:gd name="connsiteX356" fmla="*/ 3850257 w 14050663"/>
                <a:gd name="connsiteY356" fmla="*/ 5986830 h 6858000"/>
                <a:gd name="connsiteX357" fmla="*/ 3847410 w 14050663"/>
                <a:gd name="connsiteY357" fmla="*/ 5982142 h 6858000"/>
                <a:gd name="connsiteX358" fmla="*/ 3843561 w 14050663"/>
                <a:gd name="connsiteY358" fmla="*/ 5980970 h 6858000"/>
                <a:gd name="connsiteX359" fmla="*/ 3838369 w 14050663"/>
                <a:gd name="connsiteY359" fmla="*/ 5982142 h 6858000"/>
                <a:gd name="connsiteX360" fmla="*/ 3831337 w 14050663"/>
                <a:gd name="connsiteY360" fmla="*/ 5984821 h 6858000"/>
                <a:gd name="connsiteX361" fmla="*/ 3821793 w 14050663"/>
                <a:gd name="connsiteY361" fmla="*/ 5987500 h 6858000"/>
                <a:gd name="connsiteX362" fmla="*/ 3809739 w 14050663"/>
                <a:gd name="connsiteY362" fmla="*/ 5988672 h 6858000"/>
                <a:gd name="connsiteX363" fmla="*/ 3782281 w 14050663"/>
                <a:gd name="connsiteY363" fmla="*/ 5976450 h 6858000"/>
                <a:gd name="connsiteX364" fmla="*/ 3774578 w 14050663"/>
                <a:gd name="connsiteY364" fmla="*/ 5939782 h 6858000"/>
                <a:gd name="connsiteX365" fmla="*/ 3774578 w 14050663"/>
                <a:gd name="connsiteY365" fmla="*/ 5799474 h 6858000"/>
                <a:gd name="connsiteX366" fmla="*/ 3839876 w 14050663"/>
                <a:gd name="connsiteY366" fmla="*/ 5799474 h 6858000"/>
                <a:gd name="connsiteX367" fmla="*/ 3849588 w 14050663"/>
                <a:gd name="connsiteY367" fmla="*/ 5791605 h 6858000"/>
                <a:gd name="connsiteX368" fmla="*/ 3852936 w 14050663"/>
                <a:gd name="connsiteY368" fmla="*/ 5765318 h 6858000"/>
                <a:gd name="connsiteX369" fmla="*/ 3852098 w 14050663"/>
                <a:gd name="connsiteY369" fmla="*/ 5748910 h 6858000"/>
                <a:gd name="connsiteX370" fmla="*/ 3849588 w 14050663"/>
                <a:gd name="connsiteY370" fmla="*/ 5738362 h 6858000"/>
                <a:gd name="connsiteX371" fmla="*/ 3845402 w 14050663"/>
                <a:gd name="connsiteY371" fmla="*/ 5732837 h 6858000"/>
                <a:gd name="connsiteX372" fmla="*/ 3839541 w 14050663"/>
                <a:gd name="connsiteY372" fmla="*/ 5731162 h 6858000"/>
                <a:gd name="connsiteX373" fmla="*/ 3774578 w 14050663"/>
                <a:gd name="connsiteY373" fmla="*/ 5731162 h 6858000"/>
                <a:gd name="connsiteX374" fmla="*/ 3774578 w 14050663"/>
                <a:gd name="connsiteY374" fmla="*/ 5664525 h 6858000"/>
                <a:gd name="connsiteX375" fmla="*/ 3772568 w 14050663"/>
                <a:gd name="connsiteY375" fmla="*/ 5658497 h 6858000"/>
                <a:gd name="connsiteX376" fmla="*/ 3765871 w 14050663"/>
                <a:gd name="connsiteY376" fmla="*/ 5653976 h 6858000"/>
                <a:gd name="connsiteX377" fmla="*/ 3752979 w 14050663"/>
                <a:gd name="connsiteY377" fmla="*/ 5651297 h 6858000"/>
                <a:gd name="connsiteX378" fmla="*/ 3732385 w 14050663"/>
                <a:gd name="connsiteY378" fmla="*/ 5650460 h 6858000"/>
                <a:gd name="connsiteX379" fmla="*/ 2411870 w 14050663"/>
                <a:gd name="connsiteY379" fmla="*/ 5619318 h 6858000"/>
                <a:gd name="connsiteX380" fmla="*/ 2393285 w 14050663"/>
                <a:gd name="connsiteY380" fmla="*/ 5625848 h 6858000"/>
                <a:gd name="connsiteX381" fmla="*/ 2385751 w 14050663"/>
                <a:gd name="connsiteY381" fmla="*/ 5647112 h 6858000"/>
                <a:gd name="connsiteX382" fmla="*/ 2385751 w 14050663"/>
                <a:gd name="connsiteY382" fmla="*/ 6024837 h 6858000"/>
                <a:gd name="connsiteX383" fmla="*/ 2393285 w 14050663"/>
                <a:gd name="connsiteY383" fmla="*/ 6046101 h 6858000"/>
                <a:gd name="connsiteX384" fmla="*/ 2411870 w 14050663"/>
                <a:gd name="connsiteY384" fmla="*/ 6052631 h 6858000"/>
                <a:gd name="connsiteX385" fmla="*/ 2629532 w 14050663"/>
                <a:gd name="connsiteY385" fmla="*/ 6052631 h 6858000"/>
                <a:gd name="connsiteX386" fmla="*/ 2635056 w 14050663"/>
                <a:gd name="connsiteY386" fmla="*/ 6050789 h 6858000"/>
                <a:gd name="connsiteX387" fmla="*/ 2639242 w 14050663"/>
                <a:gd name="connsiteY387" fmla="*/ 6044929 h 6858000"/>
                <a:gd name="connsiteX388" fmla="*/ 2641754 w 14050663"/>
                <a:gd name="connsiteY388" fmla="*/ 6034381 h 6858000"/>
                <a:gd name="connsiteX389" fmla="*/ 2642591 w 14050663"/>
                <a:gd name="connsiteY389" fmla="*/ 6018140 h 6858000"/>
                <a:gd name="connsiteX390" fmla="*/ 2641754 w 14050663"/>
                <a:gd name="connsiteY390" fmla="*/ 6001899 h 6858000"/>
                <a:gd name="connsiteX391" fmla="*/ 2639242 w 14050663"/>
                <a:gd name="connsiteY391" fmla="*/ 5991351 h 6858000"/>
                <a:gd name="connsiteX392" fmla="*/ 2635056 w 14050663"/>
                <a:gd name="connsiteY392" fmla="*/ 5985491 h 6858000"/>
                <a:gd name="connsiteX393" fmla="*/ 2629532 w 14050663"/>
                <a:gd name="connsiteY393" fmla="*/ 5983649 h 6858000"/>
                <a:gd name="connsiteX394" fmla="*/ 2473485 w 14050663"/>
                <a:gd name="connsiteY394" fmla="*/ 5983649 h 6858000"/>
                <a:gd name="connsiteX395" fmla="*/ 2473485 w 14050663"/>
                <a:gd name="connsiteY395" fmla="*/ 5861424 h 6858000"/>
                <a:gd name="connsiteX396" fmla="*/ 2604416 w 14050663"/>
                <a:gd name="connsiteY396" fmla="*/ 5861424 h 6858000"/>
                <a:gd name="connsiteX397" fmla="*/ 2609943 w 14050663"/>
                <a:gd name="connsiteY397" fmla="*/ 5859750 h 6858000"/>
                <a:gd name="connsiteX398" fmla="*/ 2614129 w 14050663"/>
                <a:gd name="connsiteY398" fmla="*/ 5854225 h 6858000"/>
                <a:gd name="connsiteX399" fmla="*/ 2616639 w 14050663"/>
                <a:gd name="connsiteY399" fmla="*/ 5844011 h 6858000"/>
                <a:gd name="connsiteX400" fmla="*/ 2617477 w 14050663"/>
                <a:gd name="connsiteY400" fmla="*/ 5827938 h 6858000"/>
                <a:gd name="connsiteX401" fmla="*/ 2616639 w 14050663"/>
                <a:gd name="connsiteY401" fmla="*/ 5812032 h 6858000"/>
                <a:gd name="connsiteX402" fmla="*/ 2614129 w 14050663"/>
                <a:gd name="connsiteY402" fmla="*/ 5801651 h 6858000"/>
                <a:gd name="connsiteX403" fmla="*/ 2609943 w 14050663"/>
                <a:gd name="connsiteY403" fmla="*/ 5795958 h 6858000"/>
                <a:gd name="connsiteX404" fmla="*/ 2604416 w 14050663"/>
                <a:gd name="connsiteY404" fmla="*/ 5794117 h 6858000"/>
                <a:gd name="connsiteX405" fmla="*/ 2473485 w 14050663"/>
                <a:gd name="connsiteY405" fmla="*/ 5794117 h 6858000"/>
                <a:gd name="connsiteX406" fmla="*/ 2473485 w 14050663"/>
                <a:gd name="connsiteY406" fmla="*/ 5688300 h 6858000"/>
                <a:gd name="connsiteX407" fmla="*/ 2628192 w 14050663"/>
                <a:gd name="connsiteY407" fmla="*/ 5688300 h 6858000"/>
                <a:gd name="connsiteX408" fmla="*/ 2633550 w 14050663"/>
                <a:gd name="connsiteY408" fmla="*/ 5686458 h 6858000"/>
                <a:gd name="connsiteX409" fmla="*/ 2637568 w 14050663"/>
                <a:gd name="connsiteY409" fmla="*/ 5680598 h 6858000"/>
                <a:gd name="connsiteX410" fmla="*/ 2640079 w 14050663"/>
                <a:gd name="connsiteY410" fmla="*/ 5670050 h 6858000"/>
                <a:gd name="connsiteX411" fmla="*/ 2640918 w 14050663"/>
                <a:gd name="connsiteY411" fmla="*/ 5654144 h 6858000"/>
                <a:gd name="connsiteX412" fmla="*/ 2640079 w 14050663"/>
                <a:gd name="connsiteY412" fmla="*/ 5637568 h 6858000"/>
                <a:gd name="connsiteX413" fmla="*/ 2637568 w 14050663"/>
                <a:gd name="connsiteY413" fmla="*/ 5626852 h 6858000"/>
                <a:gd name="connsiteX414" fmla="*/ 2633550 w 14050663"/>
                <a:gd name="connsiteY414" fmla="*/ 5620992 h 6858000"/>
                <a:gd name="connsiteX415" fmla="*/ 2628192 w 14050663"/>
                <a:gd name="connsiteY415" fmla="*/ 5619318 h 6858000"/>
                <a:gd name="connsiteX416" fmla="*/ 4809752 w 14050663"/>
                <a:gd name="connsiteY416" fmla="*/ 5617309 h 6858000"/>
                <a:gd name="connsiteX417" fmla="*/ 4782293 w 14050663"/>
                <a:gd name="connsiteY417" fmla="*/ 5617811 h 6858000"/>
                <a:gd name="connsiteX418" fmla="*/ 4766052 w 14050663"/>
                <a:gd name="connsiteY418" fmla="*/ 5620155 h 6858000"/>
                <a:gd name="connsiteX419" fmla="*/ 4757513 w 14050663"/>
                <a:gd name="connsiteY419" fmla="*/ 5625513 h 6858000"/>
                <a:gd name="connsiteX420" fmla="*/ 4752825 w 14050663"/>
                <a:gd name="connsiteY420" fmla="*/ 5634722 h 6858000"/>
                <a:gd name="connsiteX421" fmla="*/ 4619214 w 14050663"/>
                <a:gd name="connsiteY421" fmla="*/ 6019145 h 6858000"/>
                <a:gd name="connsiteX422" fmla="*/ 4614192 w 14050663"/>
                <a:gd name="connsiteY422" fmla="*/ 6037897 h 6858000"/>
                <a:gd name="connsiteX423" fmla="*/ 4616536 w 14050663"/>
                <a:gd name="connsiteY423" fmla="*/ 6048780 h 6858000"/>
                <a:gd name="connsiteX424" fmla="*/ 4628590 w 14050663"/>
                <a:gd name="connsiteY424" fmla="*/ 6053636 h 6858000"/>
                <a:gd name="connsiteX425" fmla="*/ 4652701 w 14050663"/>
                <a:gd name="connsiteY425" fmla="*/ 6054640 h 6858000"/>
                <a:gd name="connsiteX426" fmla="*/ 4675974 w 14050663"/>
                <a:gd name="connsiteY426" fmla="*/ 6053971 h 6858000"/>
                <a:gd name="connsiteX427" fmla="*/ 4689703 w 14050663"/>
                <a:gd name="connsiteY427" fmla="*/ 6051459 h 6858000"/>
                <a:gd name="connsiteX428" fmla="*/ 4696735 w 14050663"/>
                <a:gd name="connsiteY428" fmla="*/ 6046436 h 6858000"/>
                <a:gd name="connsiteX429" fmla="*/ 4700251 w 14050663"/>
                <a:gd name="connsiteY429" fmla="*/ 6038567 h 6858000"/>
                <a:gd name="connsiteX430" fmla="*/ 4727710 w 14050663"/>
                <a:gd name="connsiteY430" fmla="*/ 5953846 h 6858000"/>
                <a:gd name="connsiteX431" fmla="*/ 4890454 w 14050663"/>
                <a:gd name="connsiteY431" fmla="*/ 5953846 h 6858000"/>
                <a:gd name="connsiteX432" fmla="*/ 4919587 w 14050663"/>
                <a:gd name="connsiteY432" fmla="*/ 6040911 h 6858000"/>
                <a:gd name="connsiteX433" fmla="*/ 4922936 w 14050663"/>
                <a:gd name="connsiteY433" fmla="*/ 6047943 h 6858000"/>
                <a:gd name="connsiteX434" fmla="*/ 4929968 w 14050663"/>
                <a:gd name="connsiteY434" fmla="*/ 6052129 h 6858000"/>
                <a:gd name="connsiteX435" fmla="*/ 4944534 w 14050663"/>
                <a:gd name="connsiteY435" fmla="*/ 6054138 h 6858000"/>
                <a:gd name="connsiteX436" fmla="*/ 4971156 w 14050663"/>
                <a:gd name="connsiteY436" fmla="*/ 6054640 h 6858000"/>
                <a:gd name="connsiteX437" fmla="*/ 4996940 w 14050663"/>
                <a:gd name="connsiteY437" fmla="*/ 6053803 h 6858000"/>
                <a:gd name="connsiteX438" fmla="*/ 5010000 w 14050663"/>
                <a:gd name="connsiteY438" fmla="*/ 6049450 h 6858000"/>
                <a:gd name="connsiteX439" fmla="*/ 5012679 w 14050663"/>
                <a:gd name="connsiteY439" fmla="*/ 6038902 h 6858000"/>
                <a:gd name="connsiteX440" fmla="*/ 5007656 w 14050663"/>
                <a:gd name="connsiteY440" fmla="*/ 6019815 h 6858000"/>
                <a:gd name="connsiteX441" fmla="*/ 4873710 w 14050663"/>
                <a:gd name="connsiteY441" fmla="*/ 5635726 h 6858000"/>
                <a:gd name="connsiteX442" fmla="*/ 4868855 w 14050663"/>
                <a:gd name="connsiteY442" fmla="*/ 5625680 h 6858000"/>
                <a:gd name="connsiteX443" fmla="*/ 4859479 w 14050663"/>
                <a:gd name="connsiteY443" fmla="*/ 5620155 h 6858000"/>
                <a:gd name="connsiteX444" fmla="*/ 4841229 w 14050663"/>
                <a:gd name="connsiteY444" fmla="*/ 5617811 h 6858000"/>
                <a:gd name="connsiteX445" fmla="*/ 4809752 w 14050663"/>
                <a:gd name="connsiteY445" fmla="*/ 5617309 h 6858000"/>
                <a:gd name="connsiteX446" fmla="*/ 5308214 w 14050663"/>
                <a:gd name="connsiteY446" fmla="*/ 5587506 h 6858000"/>
                <a:gd name="connsiteX447" fmla="*/ 5287788 w 14050663"/>
                <a:gd name="connsiteY447" fmla="*/ 5588511 h 6858000"/>
                <a:gd name="connsiteX448" fmla="*/ 5274895 w 14050663"/>
                <a:gd name="connsiteY448" fmla="*/ 5591357 h 6858000"/>
                <a:gd name="connsiteX449" fmla="*/ 5268198 w 14050663"/>
                <a:gd name="connsiteY449" fmla="*/ 5595878 h 6858000"/>
                <a:gd name="connsiteX450" fmla="*/ 5266356 w 14050663"/>
                <a:gd name="connsiteY450" fmla="*/ 5601905 h 6858000"/>
                <a:gd name="connsiteX451" fmla="*/ 5266356 w 14050663"/>
                <a:gd name="connsiteY451" fmla="*/ 5763644 h 6858000"/>
                <a:gd name="connsiteX452" fmla="*/ 5225838 w 14050663"/>
                <a:gd name="connsiteY452" fmla="*/ 5733674 h 6858000"/>
                <a:gd name="connsiteX453" fmla="*/ 5180296 w 14050663"/>
                <a:gd name="connsiteY453" fmla="*/ 5723461 h 6858000"/>
                <a:gd name="connsiteX454" fmla="*/ 5124040 w 14050663"/>
                <a:gd name="connsiteY454" fmla="*/ 5735516 h 6858000"/>
                <a:gd name="connsiteX455" fmla="*/ 5083186 w 14050663"/>
                <a:gd name="connsiteY455" fmla="*/ 5770007 h 6858000"/>
                <a:gd name="connsiteX456" fmla="*/ 5058239 w 14050663"/>
                <a:gd name="connsiteY456" fmla="*/ 5824254 h 6858000"/>
                <a:gd name="connsiteX457" fmla="*/ 5049700 w 14050663"/>
                <a:gd name="connsiteY457" fmla="*/ 5895915 h 6858000"/>
                <a:gd name="connsiteX458" fmla="*/ 5056397 w 14050663"/>
                <a:gd name="connsiteY458" fmla="*/ 5959037 h 6858000"/>
                <a:gd name="connsiteX459" fmla="*/ 5077996 w 14050663"/>
                <a:gd name="connsiteY459" fmla="*/ 6011443 h 6858000"/>
                <a:gd name="connsiteX460" fmla="*/ 5116505 w 14050663"/>
                <a:gd name="connsiteY460" fmla="*/ 6047106 h 6858000"/>
                <a:gd name="connsiteX461" fmla="*/ 5174269 w 14050663"/>
                <a:gd name="connsiteY461" fmla="*/ 6060333 h 6858000"/>
                <a:gd name="connsiteX462" fmla="*/ 5230358 w 14050663"/>
                <a:gd name="connsiteY462" fmla="*/ 6046604 h 6858000"/>
                <a:gd name="connsiteX463" fmla="*/ 5278746 w 14050663"/>
                <a:gd name="connsiteY463" fmla="*/ 6008094 h 6858000"/>
                <a:gd name="connsiteX464" fmla="*/ 5278746 w 14050663"/>
                <a:gd name="connsiteY464" fmla="*/ 6041246 h 6858000"/>
                <a:gd name="connsiteX465" fmla="*/ 5280588 w 14050663"/>
                <a:gd name="connsiteY465" fmla="*/ 6047441 h 6858000"/>
                <a:gd name="connsiteX466" fmla="*/ 5286616 w 14050663"/>
                <a:gd name="connsiteY466" fmla="*/ 6051627 h 6858000"/>
                <a:gd name="connsiteX467" fmla="*/ 5297499 w 14050663"/>
                <a:gd name="connsiteY467" fmla="*/ 6053971 h 6858000"/>
                <a:gd name="connsiteX468" fmla="*/ 5314912 w 14050663"/>
                <a:gd name="connsiteY468" fmla="*/ 6054640 h 6858000"/>
                <a:gd name="connsiteX469" fmla="*/ 5331822 w 14050663"/>
                <a:gd name="connsiteY469" fmla="*/ 6053971 h 6858000"/>
                <a:gd name="connsiteX470" fmla="*/ 5342705 w 14050663"/>
                <a:gd name="connsiteY470" fmla="*/ 6051627 h 6858000"/>
                <a:gd name="connsiteX471" fmla="*/ 5348398 w 14050663"/>
                <a:gd name="connsiteY471" fmla="*/ 6047441 h 6858000"/>
                <a:gd name="connsiteX472" fmla="*/ 5350072 w 14050663"/>
                <a:gd name="connsiteY472" fmla="*/ 6041246 h 6858000"/>
                <a:gd name="connsiteX473" fmla="*/ 5350072 w 14050663"/>
                <a:gd name="connsiteY473" fmla="*/ 5601905 h 6858000"/>
                <a:gd name="connsiteX474" fmla="*/ 5348063 w 14050663"/>
                <a:gd name="connsiteY474" fmla="*/ 5595878 h 6858000"/>
                <a:gd name="connsiteX475" fmla="*/ 5341366 w 14050663"/>
                <a:gd name="connsiteY475" fmla="*/ 5591357 h 6858000"/>
                <a:gd name="connsiteX476" fmla="*/ 5328641 w 14050663"/>
                <a:gd name="connsiteY476" fmla="*/ 5588511 h 6858000"/>
                <a:gd name="connsiteX477" fmla="*/ 5308214 w 14050663"/>
                <a:gd name="connsiteY477" fmla="*/ 5587506 h 6858000"/>
                <a:gd name="connsiteX478" fmla="*/ 5480446 w 14050663"/>
                <a:gd name="connsiteY478" fmla="*/ 5586501 h 6858000"/>
                <a:gd name="connsiteX479" fmla="*/ 5460019 w 14050663"/>
                <a:gd name="connsiteY479" fmla="*/ 5587506 h 6858000"/>
                <a:gd name="connsiteX480" fmla="*/ 5447127 w 14050663"/>
                <a:gd name="connsiteY480" fmla="*/ 5590352 h 6858000"/>
                <a:gd name="connsiteX481" fmla="*/ 5440262 w 14050663"/>
                <a:gd name="connsiteY481" fmla="*/ 5594873 h 6858000"/>
                <a:gd name="connsiteX482" fmla="*/ 5438253 w 14050663"/>
                <a:gd name="connsiteY482" fmla="*/ 5600901 h 6858000"/>
                <a:gd name="connsiteX483" fmla="*/ 5438253 w 14050663"/>
                <a:gd name="connsiteY483" fmla="*/ 6041246 h 6858000"/>
                <a:gd name="connsiteX484" fmla="*/ 5440262 w 14050663"/>
                <a:gd name="connsiteY484" fmla="*/ 6047106 h 6858000"/>
                <a:gd name="connsiteX485" fmla="*/ 5447127 w 14050663"/>
                <a:gd name="connsiteY485" fmla="*/ 6051292 h 6858000"/>
                <a:gd name="connsiteX486" fmla="*/ 5460019 w 14050663"/>
                <a:gd name="connsiteY486" fmla="*/ 6053803 h 6858000"/>
                <a:gd name="connsiteX487" fmla="*/ 5480446 w 14050663"/>
                <a:gd name="connsiteY487" fmla="*/ 6054640 h 6858000"/>
                <a:gd name="connsiteX488" fmla="*/ 5500872 w 14050663"/>
                <a:gd name="connsiteY488" fmla="*/ 6053803 h 6858000"/>
                <a:gd name="connsiteX489" fmla="*/ 5513764 w 14050663"/>
                <a:gd name="connsiteY489" fmla="*/ 6051292 h 6858000"/>
                <a:gd name="connsiteX490" fmla="*/ 5520629 w 14050663"/>
                <a:gd name="connsiteY490" fmla="*/ 6047106 h 6858000"/>
                <a:gd name="connsiteX491" fmla="*/ 5522638 w 14050663"/>
                <a:gd name="connsiteY491" fmla="*/ 6041246 h 6858000"/>
                <a:gd name="connsiteX492" fmla="*/ 5522638 w 14050663"/>
                <a:gd name="connsiteY492" fmla="*/ 5600901 h 6858000"/>
                <a:gd name="connsiteX493" fmla="*/ 5520629 w 14050663"/>
                <a:gd name="connsiteY493" fmla="*/ 5594873 h 6858000"/>
                <a:gd name="connsiteX494" fmla="*/ 5513764 w 14050663"/>
                <a:gd name="connsiteY494" fmla="*/ 5590352 h 6858000"/>
                <a:gd name="connsiteX495" fmla="*/ 5500872 w 14050663"/>
                <a:gd name="connsiteY495" fmla="*/ 5587506 h 6858000"/>
                <a:gd name="connsiteX496" fmla="*/ 5480446 w 14050663"/>
                <a:gd name="connsiteY496" fmla="*/ 5586501 h 6858000"/>
                <a:gd name="connsiteX497" fmla="*/ 3644316 w 14050663"/>
                <a:gd name="connsiteY497" fmla="*/ 5095183 h 6858000"/>
                <a:gd name="connsiteX498" fmla="*/ 3676463 w 14050663"/>
                <a:gd name="connsiteY498" fmla="*/ 5095183 h 6858000"/>
                <a:gd name="connsiteX499" fmla="*/ 3676463 w 14050663"/>
                <a:gd name="connsiteY499" fmla="*/ 5146082 h 6858000"/>
                <a:gd name="connsiteX500" fmla="*/ 3646158 w 14050663"/>
                <a:gd name="connsiteY500" fmla="*/ 5172536 h 6858000"/>
                <a:gd name="connsiteX501" fmla="*/ 3613509 w 14050663"/>
                <a:gd name="connsiteY501" fmla="*/ 5181577 h 6858000"/>
                <a:gd name="connsiteX502" fmla="*/ 3580524 w 14050663"/>
                <a:gd name="connsiteY502" fmla="*/ 5170862 h 6858000"/>
                <a:gd name="connsiteX503" fmla="*/ 3568638 w 14050663"/>
                <a:gd name="connsiteY503" fmla="*/ 5141394 h 6858000"/>
                <a:gd name="connsiteX504" fmla="*/ 3572822 w 14050663"/>
                <a:gd name="connsiteY504" fmla="*/ 5121804 h 6858000"/>
                <a:gd name="connsiteX505" fmla="*/ 3586051 w 14050663"/>
                <a:gd name="connsiteY505" fmla="*/ 5107238 h 6858000"/>
                <a:gd name="connsiteX506" fmla="*/ 3609490 w 14050663"/>
                <a:gd name="connsiteY506" fmla="*/ 5098196 h 6858000"/>
                <a:gd name="connsiteX507" fmla="*/ 3644316 w 14050663"/>
                <a:gd name="connsiteY507" fmla="*/ 5095183 h 6858000"/>
                <a:gd name="connsiteX508" fmla="*/ 2815641 w 14050663"/>
                <a:gd name="connsiteY508" fmla="*/ 5095183 h 6858000"/>
                <a:gd name="connsiteX509" fmla="*/ 2847788 w 14050663"/>
                <a:gd name="connsiteY509" fmla="*/ 5095183 h 6858000"/>
                <a:gd name="connsiteX510" fmla="*/ 2847788 w 14050663"/>
                <a:gd name="connsiteY510" fmla="*/ 5146082 h 6858000"/>
                <a:gd name="connsiteX511" fmla="*/ 2817482 w 14050663"/>
                <a:gd name="connsiteY511" fmla="*/ 5172536 h 6858000"/>
                <a:gd name="connsiteX512" fmla="*/ 2784833 w 14050663"/>
                <a:gd name="connsiteY512" fmla="*/ 5181577 h 6858000"/>
                <a:gd name="connsiteX513" fmla="*/ 2751850 w 14050663"/>
                <a:gd name="connsiteY513" fmla="*/ 5170862 h 6858000"/>
                <a:gd name="connsiteX514" fmla="*/ 2739962 w 14050663"/>
                <a:gd name="connsiteY514" fmla="*/ 5141394 h 6858000"/>
                <a:gd name="connsiteX515" fmla="*/ 2744147 w 14050663"/>
                <a:gd name="connsiteY515" fmla="*/ 5121804 h 6858000"/>
                <a:gd name="connsiteX516" fmla="*/ 2757375 w 14050663"/>
                <a:gd name="connsiteY516" fmla="*/ 5107238 h 6858000"/>
                <a:gd name="connsiteX517" fmla="*/ 2780815 w 14050663"/>
                <a:gd name="connsiteY517" fmla="*/ 5098196 h 6858000"/>
                <a:gd name="connsiteX518" fmla="*/ 2815641 w 14050663"/>
                <a:gd name="connsiteY518" fmla="*/ 5095183 h 6858000"/>
                <a:gd name="connsiteX519" fmla="*/ 4204096 w 14050663"/>
                <a:gd name="connsiteY519" fmla="*/ 4910003 h 6858000"/>
                <a:gd name="connsiteX520" fmla="*/ 4183669 w 14050663"/>
                <a:gd name="connsiteY520" fmla="*/ 4911008 h 6858000"/>
                <a:gd name="connsiteX521" fmla="*/ 4170777 w 14050663"/>
                <a:gd name="connsiteY521" fmla="*/ 4913854 h 6858000"/>
                <a:gd name="connsiteX522" fmla="*/ 4163912 w 14050663"/>
                <a:gd name="connsiteY522" fmla="*/ 4918207 h 6858000"/>
                <a:gd name="connsiteX523" fmla="*/ 4161903 w 14050663"/>
                <a:gd name="connsiteY523" fmla="*/ 4924067 h 6858000"/>
                <a:gd name="connsiteX524" fmla="*/ 4161903 w 14050663"/>
                <a:gd name="connsiteY524" fmla="*/ 5222096 h 6858000"/>
                <a:gd name="connsiteX525" fmla="*/ 4163912 w 14050663"/>
                <a:gd name="connsiteY525" fmla="*/ 5227956 h 6858000"/>
                <a:gd name="connsiteX526" fmla="*/ 4170777 w 14050663"/>
                <a:gd name="connsiteY526" fmla="*/ 5232142 h 6858000"/>
                <a:gd name="connsiteX527" fmla="*/ 4183669 w 14050663"/>
                <a:gd name="connsiteY527" fmla="*/ 5234653 h 6858000"/>
                <a:gd name="connsiteX528" fmla="*/ 4204096 w 14050663"/>
                <a:gd name="connsiteY528" fmla="*/ 5235490 h 6858000"/>
                <a:gd name="connsiteX529" fmla="*/ 4224522 w 14050663"/>
                <a:gd name="connsiteY529" fmla="*/ 5234653 h 6858000"/>
                <a:gd name="connsiteX530" fmla="*/ 4237414 w 14050663"/>
                <a:gd name="connsiteY530" fmla="*/ 5232142 h 6858000"/>
                <a:gd name="connsiteX531" fmla="*/ 4244279 w 14050663"/>
                <a:gd name="connsiteY531" fmla="*/ 5227956 h 6858000"/>
                <a:gd name="connsiteX532" fmla="*/ 4246288 w 14050663"/>
                <a:gd name="connsiteY532" fmla="*/ 5222096 h 6858000"/>
                <a:gd name="connsiteX533" fmla="*/ 4246288 w 14050663"/>
                <a:gd name="connsiteY533" fmla="*/ 4924067 h 6858000"/>
                <a:gd name="connsiteX534" fmla="*/ 4244279 w 14050663"/>
                <a:gd name="connsiteY534" fmla="*/ 4918207 h 6858000"/>
                <a:gd name="connsiteX535" fmla="*/ 4237414 w 14050663"/>
                <a:gd name="connsiteY535" fmla="*/ 4913854 h 6858000"/>
                <a:gd name="connsiteX536" fmla="*/ 4224522 w 14050663"/>
                <a:gd name="connsiteY536" fmla="*/ 4911008 h 6858000"/>
                <a:gd name="connsiteX537" fmla="*/ 4204096 w 14050663"/>
                <a:gd name="connsiteY537" fmla="*/ 4910003 h 6858000"/>
                <a:gd name="connsiteX538" fmla="*/ 3845085 w 14050663"/>
                <a:gd name="connsiteY538" fmla="*/ 4910003 h 6858000"/>
                <a:gd name="connsiteX539" fmla="*/ 3824491 w 14050663"/>
                <a:gd name="connsiteY539" fmla="*/ 4910673 h 6858000"/>
                <a:gd name="connsiteX540" fmla="*/ 3811599 w 14050663"/>
                <a:gd name="connsiteY540" fmla="*/ 4913017 h 6858000"/>
                <a:gd name="connsiteX541" fmla="*/ 3805070 w 14050663"/>
                <a:gd name="connsiteY541" fmla="*/ 4917203 h 6858000"/>
                <a:gd name="connsiteX542" fmla="*/ 3803227 w 14050663"/>
                <a:gd name="connsiteY542" fmla="*/ 4923063 h 6858000"/>
                <a:gd name="connsiteX543" fmla="*/ 3803394 w 14050663"/>
                <a:gd name="connsiteY543" fmla="*/ 4927416 h 6858000"/>
                <a:gd name="connsiteX544" fmla="*/ 3804735 w 14050663"/>
                <a:gd name="connsiteY544" fmla="*/ 4935118 h 6858000"/>
                <a:gd name="connsiteX545" fmla="*/ 3807916 w 14050663"/>
                <a:gd name="connsiteY545" fmla="*/ 4947173 h 6858000"/>
                <a:gd name="connsiteX546" fmla="*/ 3897659 w 14050663"/>
                <a:gd name="connsiteY546" fmla="*/ 5217408 h 6858000"/>
                <a:gd name="connsiteX547" fmla="*/ 3902179 w 14050663"/>
                <a:gd name="connsiteY547" fmla="*/ 5226282 h 6858000"/>
                <a:gd name="connsiteX548" fmla="*/ 3911388 w 14050663"/>
                <a:gd name="connsiteY548" fmla="*/ 5231807 h 6858000"/>
                <a:gd name="connsiteX549" fmla="*/ 3928969 w 14050663"/>
                <a:gd name="connsiteY549" fmla="*/ 5234653 h 6858000"/>
                <a:gd name="connsiteX550" fmla="*/ 3957934 w 14050663"/>
                <a:gd name="connsiteY550" fmla="*/ 5235490 h 6858000"/>
                <a:gd name="connsiteX551" fmla="*/ 3987234 w 14050663"/>
                <a:gd name="connsiteY551" fmla="*/ 5234821 h 6858000"/>
                <a:gd name="connsiteX552" fmla="*/ 4004982 w 14050663"/>
                <a:gd name="connsiteY552" fmla="*/ 5232142 h 6858000"/>
                <a:gd name="connsiteX553" fmla="*/ 4014358 w 14050663"/>
                <a:gd name="connsiteY553" fmla="*/ 5226616 h 6858000"/>
                <a:gd name="connsiteX554" fmla="*/ 4018879 w 14050663"/>
                <a:gd name="connsiteY554" fmla="*/ 5217408 h 6858000"/>
                <a:gd name="connsiteX555" fmla="*/ 4108622 w 14050663"/>
                <a:gd name="connsiteY555" fmla="*/ 4947173 h 6858000"/>
                <a:gd name="connsiteX556" fmla="*/ 4110799 w 14050663"/>
                <a:gd name="connsiteY556" fmla="*/ 4938801 h 6858000"/>
                <a:gd name="connsiteX557" fmla="*/ 4112138 w 14050663"/>
                <a:gd name="connsiteY557" fmla="*/ 4932272 h 6858000"/>
                <a:gd name="connsiteX558" fmla="*/ 4112808 w 14050663"/>
                <a:gd name="connsiteY558" fmla="*/ 4927081 h 6858000"/>
                <a:gd name="connsiteX559" fmla="*/ 4112976 w 14050663"/>
                <a:gd name="connsiteY559" fmla="*/ 4923063 h 6858000"/>
                <a:gd name="connsiteX560" fmla="*/ 4111301 w 14050663"/>
                <a:gd name="connsiteY560" fmla="*/ 4917203 h 6858000"/>
                <a:gd name="connsiteX561" fmla="*/ 4105274 w 14050663"/>
                <a:gd name="connsiteY561" fmla="*/ 4913017 h 6858000"/>
                <a:gd name="connsiteX562" fmla="*/ 4093051 w 14050663"/>
                <a:gd name="connsiteY562" fmla="*/ 4910673 h 6858000"/>
                <a:gd name="connsiteX563" fmla="*/ 4072792 w 14050663"/>
                <a:gd name="connsiteY563" fmla="*/ 4910003 h 6858000"/>
                <a:gd name="connsiteX564" fmla="*/ 4052198 w 14050663"/>
                <a:gd name="connsiteY564" fmla="*/ 4910840 h 6858000"/>
                <a:gd name="connsiteX565" fmla="*/ 4039640 w 14050663"/>
                <a:gd name="connsiteY565" fmla="*/ 4913184 h 6858000"/>
                <a:gd name="connsiteX566" fmla="*/ 4032776 w 14050663"/>
                <a:gd name="connsiteY566" fmla="*/ 4917538 h 6858000"/>
                <a:gd name="connsiteX567" fmla="*/ 4029595 w 14050663"/>
                <a:gd name="connsiteY567" fmla="*/ 4924402 h 6858000"/>
                <a:gd name="connsiteX568" fmla="*/ 3962622 w 14050663"/>
                <a:gd name="connsiteY568" fmla="*/ 5143738 h 6858000"/>
                <a:gd name="connsiteX569" fmla="*/ 3960613 w 14050663"/>
                <a:gd name="connsiteY569" fmla="*/ 5152109 h 6858000"/>
                <a:gd name="connsiteX570" fmla="*/ 3958604 w 14050663"/>
                <a:gd name="connsiteY570" fmla="*/ 5143738 h 6858000"/>
                <a:gd name="connsiteX571" fmla="*/ 3890626 w 14050663"/>
                <a:gd name="connsiteY571" fmla="*/ 4924402 h 6858000"/>
                <a:gd name="connsiteX572" fmla="*/ 3887279 w 14050663"/>
                <a:gd name="connsiteY572" fmla="*/ 4917538 h 6858000"/>
                <a:gd name="connsiteX573" fmla="*/ 3880413 w 14050663"/>
                <a:gd name="connsiteY573" fmla="*/ 4913184 h 6858000"/>
                <a:gd name="connsiteX574" fmla="*/ 3867186 w 14050663"/>
                <a:gd name="connsiteY574" fmla="*/ 4910840 h 6858000"/>
                <a:gd name="connsiteX575" fmla="*/ 3845085 w 14050663"/>
                <a:gd name="connsiteY575" fmla="*/ 4910003 h 6858000"/>
                <a:gd name="connsiteX576" fmla="*/ 3627238 w 14050663"/>
                <a:gd name="connsiteY576" fmla="*/ 4904311 h 6858000"/>
                <a:gd name="connsiteX577" fmla="*/ 3588897 w 14050663"/>
                <a:gd name="connsiteY577" fmla="*/ 4907492 h 6858000"/>
                <a:gd name="connsiteX578" fmla="*/ 3554572 w 14050663"/>
                <a:gd name="connsiteY578" fmla="*/ 4915696 h 6858000"/>
                <a:gd name="connsiteX579" fmla="*/ 3527114 w 14050663"/>
                <a:gd name="connsiteY579" fmla="*/ 4926579 h 6858000"/>
                <a:gd name="connsiteX580" fmla="*/ 3510705 w 14050663"/>
                <a:gd name="connsiteY580" fmla="*/ 4937295 h 6858000"/>
                <a:gd name="connsiteX581" fmla="*/ 3504343 w 14050663"/>
                <a:gd name="connsiteY581" fmla="*/ 4948178 h 6858000"/>
                <a:gd name="connsiteX582" fmla="*/ 3502669 w 14050663"/>
                <a:gd name="connsiteY582" fmla="*/ 4964586 h 6858000"/>
                <a:gd name="connsiteX583" fmla="*/ 3503673 w 14050663"/>
                <a:gd name="connsiteY583" fmla="*/ 4978650 h 6858000"/>
                <a:gd name="connsiteX584" fmla="*/ 3506520 w 14050663"/>
                <a:gd name="connsiteY584" fmla="*/ 4989366 h 6858000"/>
                <a:gd name="connsiteX585" fmla="*/ 3511208 w 14050663"/>
                <a:gd name="connsiteY585" fmla="*/ 4996063 h 6858000"/>
                <a:gd name="connsiteX586" fmla="*/ 3517738 w 14050663"/>
                <a:gd name="connsiteY586" fmla="*/ 4998407 h 6858000"/>
                <a:gd name="connsiteX587" fmla="*/ 3531635 w 14050663"/>
                <a:gd name="connsiteY587" fmla="*/ 4993719 h 6858000"/>
                <a:gd name="connsiteX588" fmla="*/ 3552898 w 14050663"/>
                <a:gd name="connsiteY588" fmla="*/ 4983338 h 6858000"/>
                <a:gd name="connsiteX589" fmla="*/ 3582200 w 14050663"/>
                <a:gd name="connsiteY589" fmla="*/ 4972958 h 6858000"/>
                <a:gd name="connsiteX590" fmla="*/ 3619872 w 14050663"/>
                <a:gd name="connsiteY590" fmla="*/ 4968269 h 6858000"/>
                <a:gd name="connsiteX591" fmla="*/ 3646827 w 14050663"/>
                <a:gd name="connsiteY591" fmla="*/ 4971618 h 6858000"/>
                <a:gd name="connsiteX592" fmla="*/ 3664240 w 14050663"/>
                <a:gd name="connsiteY592" fmla="*/ 4981999 h 6858000"/>
                <a:gd name="connsiteX593" fmla="*/ 3673616 w 14050663"/>
                <a:gd name="connsiteY593" fmla="*/ 4999579 h 6858000"/>
                <a:gd name="connsiteX594" fmla="*/ 3676463 w 14050663"/>
                <a:gd name="connsiteY594" fmla="*/ 5024192 h 6858000"/>
                <a:gd name="connsiteX595" fmla="*/ 3676463 w 14050663"/>
                <a:gd name="connsiteY595" fmla="*/ 5042274 h 6858000"/>
                <a:gd name="connsiteX596" fmla="*/ 3647331 w 14050663"/>
                <a:gd name="connsiteY596" fmla="*/ 5042274 h 6858000"/>
                <a:gd name="connsiteX597" fmla="*/ 3577343 w 14050663"/>
                <a:gd name="connsiteY597" fmla="*/ 5048302 h 6858000"/>
                <a:gd name="connsiteX598" fmla="*/ 3526946 w 14050663"/>
                <a:gd name="connsiteY598" fmla="*/ 5066887 h 6858000"/>
                <a:gd name="connsiteX599" fmla="*/ 3496474 w 14050663"/>
                <a:gd name="connsiteY599" fmla="*/ 5098699 h 6858000"/>
                <a:gd name="connsiteX600" fmla="*/ 3486260 w 14050663"/>
                <a:gd name="connsiteY600" fmla="*/ 5144073 h 6858000"/>
                <a:gd name="connsiteX601" fmla="*/ 3494297 w 14050663"/>
                <a:gd name="connsiteY601" fmla="*/ 5186265 h 6858000"/>
                <a:gd name="connsiteX602" fmla="*/ 3516900 w 14050663"/>
                <a:gd name="connsiteY602" fmla="*/ 5216571 h 6858000"/>
                <a:gd name="connsiteX603" fmla="*/ 3551391 w 14050663"/>
                <a:gd name="connsiteY603" fmla="*/ 5234988 h 6858000"/>
                <a:gd name="connsiteX604" fmla="*/ 3595091 w 14050663"/>
                <a:gd name="connsiteY604" fmla="*/ 5241183 h 6858000"/>
                <a:gd name="connsiteX605" fmla="*/ 3647497 w 14050663"/>
                <a:gd name="connsiteY605" fmla="*/ 5230133 h 6858000"/>
                <a:gd name="connsiteX606" fmla="*/ 3689522 w 14050663"/>
                <a:gd name="connsiteY606" fmla="*/ 5199325 h 6858000"/>
                <a:gd name="connsiteX607" fmla="*/ 3689522 w 14050663"/>
                <a:gd name="connsiteY607" fmla="*/ 5223100 h 6858000"/>
                <a:gd name="connsiteX608" fmla="*/ 3692369 w 14050663"/>
                <a:gd name="connsiteY608" fmla="*/ 5230467 h 6858000"/>
                <a:gd name="connsiteX609" fmla="*/ 3702080 w 14050663"/>
                <a:gd name="connsiteY609" fmla="*/ 5234318 h 6858000"/>
                <a:gd name="connsiteX610" fmla="*/ 3724013 w 14050663"/>
                <a:gd name="connsiteY610" fmla="*/ 5235490 h 6858000"/>
                <a:gd name="connsiteX611" fmla="*/ 3745278 w 14050663"/>
                <a:gd name="connsiteY611" fmla="*/ 5234318 h 6858000"/>
                <a:gd name="connsiteX612" fmla="*/ 3755825 w 14050663"/>
                <a:gd name="connsiteY612" fmla="*/ 5230467 h 6858000"/>
                <a:gd name="connsiteX613" fmla="*/ 3759175 w 14050663"/>
                <a:gd name="connsiteY613" fmla="*/ 5223100 h 6858000"/>
                <a:gd name="connsiteX614" fmla="*/ 3759175 w 14050663"/>
                <a:gd name="connsiteY614" fmla="*/ 5022182 h 6858000"/>
                <a:gd name="connsiteX615" fmla="*/ 3751807 w 14050663"/>
                <a:gd name="connsiteY615" fmla="*/ 4968939 h 6858000"/>
                <a:gd name="connsiteX616" fmla="*/ 3728366 w 14050663"/>
                <a:gd name="connsiteY616" fmla="*/ 4932272 h 6858000"/>
                <a:gd name="connsiteX617" fmla="*/ 3687346 w 14050663"/>
                <a:gd name="connsiteY617" fmla="*/ 4911175 h 6858000"/>
                <a:gd name="connsiteX618" fmla="*/ 3627238 w 14050663"/>
                <a:gd name="connsiteY618" fmla="*/ 4904311 h 6858000"/>
                <a:gd name="connsiteX619" fmla="*/ 2798563 w 14050663"/>
                <a:gd name="connsiteY619" fmla="*/ 4904311 h 6858000"/>
                <a:gd name="connsiteX620" fmla="*/ 2760221 w 14050663"/>
                <a:gd name="connsiteY620" fmla="*/ 4907492 h 6858000"/>
                <a:gd name="connsiteX621" fmla="*/ 2725898 w 14050663"/>
                <a:gd name="connsiteY621" fmla="*/ 4915696 h 6858000"/>
                <a:gd name="connsiteX622" fmla="*/ 2698440 w 14050663"/>
                <a:gd name="connsiteY622" fmla="*/ 4926579 h 6858000"/>
                <a:gd name="connsiteX623" fmla="*/ 2682031 w 14050663"/>
                <a:gd name="connsiteY623" fmla="*/ 4937295 h 6858000"/>
                <a:gd name="connsiteX624" fmla="*/ 2675669 w 14050663"/>
                <a:gd name="connsiteY624" fmla="*/ 4948178 h 6858000"/>
                <a:gd name="connsiteX625" fmla="*/ 2673994 w 14050663"/>
                <a:gd name="connsiteY625" fmla="*/ 4964586 h 6858000"/>
                <a:gd name="connsiteX626" fmla="*/ 2674998 w 14050663"/>
                <a:gd name="connsiteY626" fmla="*/ 4978650 h 6858000"/>
                <a:gd name="connsiteX627" fmla="*/ 2677845 w 14050663"/>
                <a:gd name="connsiteY627" fmla="*/ 4989366 h 6858000"/>
                <a:gd name="connsiteX628" fmla="*/ 2682533 w 14050663"/>
                <a:gd name="connsiteY628" fmla="*/ 4996063 h 6858000"/>
                <a:gd name="connsiteX629" fmla="*/ 2689062 w 14050663"/>
                <a:gd name="connsiteY629" fmla="*/ 4998407 h 6858000"/>
                <a:gd name="connsiteX630" fmla="*/ 2702959 w 14050663"/>
                <a:gd name="connsiteY630" fmla="*/ 4993719 h 6858000"/>
                <a:gd name="connsiteX631" fmla="*/ 2724223 w 14050663"/>
                <a:gd name="connsiteY631" fmla="*/ 4983338 h 6858000"/>
                <a:gd name="connsiteX632" fmla="*/ 2753524 w 14050663"/>
                <a:gd name="connsiteY632" fmla="*/ 4972958 h 6858000"/>
                <a:gd name="connsiteX633" fmla="*/ 2791196 w 14050663"/>
                <a:gd name="connsiteY633" fmla="*/ 4968269 h 6858000"/>
                <a:gd name="connsiteX634" fmla="*/ 2818152 w 14050663"/>
                <a:gd name="connsiteY634" fmla="*/ 4971618 h 6858000"/>
                <a:gd name="connsiteX635" fmla="*/ 2835566 w 14050663"/>
                <a:gd name="connsiteY635" fmla="*/ 4981999 h 6858000"/>
                <a:gd name="connsiteX636" fmla="*/ 2844941 w 14050663"/>
                <a:gd name="connsiteY636" fmla="*/ 4999579 h 6858000"/>
                <a:gd name="connsiteX637" fmla="*/ 2847788 w 14050663"/>
                <a:gd name="connsiteY637" fmla="*/ 5024192 h 6858000"/>
                <a:gd name="connsiteX638" fmla="*/ 2847788 w 14050663"/>
                <a:gd name="connsiteY638" fmla="*/ 5042274 h 6858000"/>
                <a:gd name="connsiteX639" fmla="*/ 2818654 w 14050663"/>
                <a:gd name="connsiteY639" fmla="*/ 5042274 h 6858000"/>
                <a:gd name="connsiteX640" fmla="*/ 2748669 w 14050663"/>
                <a:gd name="connsiteY640" fmla="*/ 5048302 h 6858000"/>
                <a:gd name="connsiteX641" fmla="*/ 2698271 w 14050663"/>
                <a:gd name="connsiteY641" fmla="*/ 5066887 h 6858000"/>
                <a:gd name="connsiteX642" fmla="*/ 2667800 w 14050663"/>
                <a:gd name="connsiteY642" fmla="*/ 5098699 h 6858000"/>
                <a:gd name="connsiteX643" fmla="*/ 2657585 w 14050663"/>
                <a:gd name="connsiteY643" fmla="*/ 5144073 h 6858000"/>
                <a:gd name="connsiteX644" fmla="*/ 2665623 w 14050663"/>
                <a:gd name="connsiteY644" fmla="*/ 5186265 h 6858000"/>
                <a:gd name="connsiteX645" fmla="*/ 2688225 w 14050663"/>
                <a:gd name="connsiteY645" fmla="*/ 5216571 h 6858000"/>
                <a:gd name="connsiteX646" fmla="*/ 2722716 w 14050663"/>
                <a:gd name="connsiteY646" fmla="*/ 5234988 h 6858000"/>
                <a:gd name="connsiteX647" fmla="*/ 2766417 w 14050663"/>
                <a:gd name="connsiteY647" fmla="*/ 5241183 h 6858000"/>
                <a:gd name="connsiteX648" fmla="*/ 2818823 w 14050663"/>
                <a:gd name="connsiteY648" fmla="*/ 5230133 h 6858000"/>
                <a:gd name="connsiteX649" fmla="*/ 2860848 w 14050663"/>
                <a:gd name="connsiteY649" fmla="*/ 5199325 h 6858000"/>
                <a:gd name="connsiteX650" fmla="*/ 2860848 w 14050663"/>
                <a:gd name="connsiteY650" fmla="*/ 5223100 h 6858000"/>
                <a:gd name="connsiteX651" fmla="*/ 2863694 w 14050663"/>
                <a:gd name="connsiteY651" fmla="*/ 5230467 h 6858000"/>
                <a:gd name="connsiteX652" fmla="*/ 2873405 w 14050663"/>
                <a:gd name="connsiteY652" fmla="*/ 5234318 h 6858000"/>
                <a:gd name="connsiteX653" fmla="*/ 2895339 w 14050663"/>
                <a:gd name="connsiteY653" fmla="*/ 5235490 h 6858000"/>
                <a:gd name="connsiteX654" fmla="*/ 2916602 w 14050663"/>
                <a:gd name="connsiteY654" fmla="*/ 5234318 h 6858000"/>
                <a:gd name="connsiteX655" fmla="*/ 2927150 w 14050663"/>
                <a:gd name="connsiteY655" fmla="*/ 5230467 h 6858000"/>
                <a:gd name="connsiteX656" fmla="*/ 2930499 w 14050663"/>
                <a:gd name="connsiteY656" fmla="*/ 5223100 h 6858000"/>
                <a:gd name="connsiteX657" fmla="*/ 2930499 w 14050663"/>
                <a:gd name="connsiteY657" fmla="*/ 5022182 h 6858000"/>
                <a:gd name="connsiteX658" fmla="*/ 2923133 w 14050663"/>
                <a:gd name="connsiteY658" fmla="*/ 4968939 h 6858000"/>
                <a:gd name="connsiteX659" fmla="*/ 2899692 w 14050663"/>
                <a:gd name="connsiteY659" fmla="*/ 4932272 h 6858000"/>
                <a:gd name="connsiteX660" fmla="*/ 2858672 w 14050663"/>
                <a:gd name="connsiteY660" fmla="*/ 4911175 h 6858000"/>
                <a:gd name="connsiteX661" fmla="*/ 2798563 w 14050663"/>
                <a:gd name="connsiteY661" fmla="*/ 4904311 h 6858000"/>
                <a:gd name="connsiteX662" fmla="*/ 2355613 w 14050663"/>
                <a:gd name="connsiteY662" fmla="*/ 4800168 h 6858000"/>
                <a:gd name="connsiteX663" fmla="*/ 2349920 w 14050663"/>
                <a:gd name="connsiteY663" fmla="*/ 4802010 h 6858000"/>
                <a:gd name="connsiteX664" fmla="*/ 2345902 w 14050663"/>
                <a:gd name="connsiteY664" fmla="*/ 4808037 h 6858000"/>
                <a:gd name="connsiteX665" fmla="*/ 2343391 w 14050663"/>
                <a:gd name="connsiteY665" fmla="*/ 4819255 h 6858000"/>
                <a:gd name="connsiteX666" fmla="*/ 2342554 w 14050663"/>
                <a:gd name="connsiteY666" fmla="*/ 4836333 h 6858000"/>
                <a:gd name="connsiteX667" fmla="*/ 2343391 w 14050663"/>
                <a:gd name="connsiteY667" fmla="*/ 4852909 h 6858000"/>
                <a:gd name="connsiteX668" fmla="*/ 2345902 w 14050663"/>
                <a:gd name="connsiteY668" fmla="*/ 4863960 h 6858000"/>
                <a:gd name="connsiteX669" fmla="*/ 2349920 w 14050663"/>
                <a:gd name="connsiteY669" fmla="*/ 4870154 h 6858000"/>
                <a:gd name="connsiteX670" fmla="*/ 2355613 w 14050663"/>
                <a:gd name="connsiteY670" fmla="*/ 4872164 h 6858000"/>
                <a:gd name="connsiteX671" fmla="*/ 2464109 w 14050663"/>
                <a:gd name="connsiteY671" fmla="*/ 4872164 h 6858000"/>
                <a:gd name="connsiteX672" fmla="*/ 2464109 w 14050663"/>
                <a:gd name="connsiteY672" fmla="*/ 5221426 h 6858000"/>
                <a:gd name="connsiteX673" fmla="*/ 2466285 w 14050663"/>
                <a:gd name="connsiteY673" fmla="*/ 5227454 h 6858000"/>
                <a:gd name="connsiteX674" fmla="*/ 2473485 w 14050663"/>
                <a:gd name="connsiteY674" fmla="*/ 5231807 h 6858000"/>
                <a:gd name="connsiteX675" fmla="*/ 2487048 w 14050663"/>
                <a:gd name="connsiteY675" fmla="*/ 5234486 h 6858000"/>
                <a:gd name="connsiteX676" fmla="*/ 2508311 w 14050663"/>
                <a:gd name="connsiteY676" fmla="*/ 5235490 h 6858000"/>
                <a:gd name="connsiteX677" fmla="*/ 2529575 w 14050663"/>
                <a:gd name="connsiteY677" fmla="*/ 5234486 h 6858000"/>
                <a:gd name="connsiteX678" fmla="*/ 2543136 w 14050663"/>
                <a:gd name="connsiteY678" fmla="*/ 5231807 h 6858000"/>
                <a:gd name="connsiteX679" fmla="*/ 2550336 w 14050663"/>
                <a:gd name="connsiteY679" fmla="*/ 5227454 h 6858000"/>
                <a:gd name="connsiteX680" fmla="*/ 2552513 w 14050663"/>
                <a:gd name="connsiteY680" fmla="*/ 5221426 h 6858000"/>
                <a:gd name="connsiteX681" fmla="*/ 2552513 w 14050663"/>
                <a:gd name="connsiteY681" fmla="*/ 4872164 h 6858000"/>
                <a:gd name="connsiteX682" fmla="*/ 2661008 w 14050663"/>
                <a:gd name="connsiteY682" fmla="*/ 4872164 h 6858000"/>
                <a:gd name="connsiteX683" fmla="*/ 2666535 w 14050663"/>
                <a:gd name="connsiteY683" fmla="*/ 4870154 h 6858000"/>
                <a:gd name="connsiteX684" fmla="*/ 2670719 w 14050663"/>
                <a:gd name="connsiteY684" fmla="*/ 4863960 h 6858000"/>
                <a:gd name="connsiteX685" fmla="*/ 2673231 w 14050663"/>
                <a:gd name="connsiteY685" fmla="*/ 4852909 h 6858000"/>
                <a:gd name="connsiteX686" fmla="*/ 2674069 w 14050663"/>
                <a:gd name="connsiteY686" fmla="*/ 4836333 h 6858000"/>
                <a:gd name="connsiteX687" fmla="*/ 2673231 w 14050663"/>
                <a:gd name="connsiteY687" fmla="*/ 4819255 h 6858000"/>
                <a:gd name="connsiteX688" fmla="*/ 2670719 w 14050663"/>
                <a:gd name="connsiteY688" fmla="*/ 4808037 h 6858000"/>
                <a:gd name="connsiteX689" fmla="*/ 2666535 w 14050663"/>
                <a:gd name="connsiteY689" fmla="*/ 4802010 h 6858000"/>
                <a:gd name="connsiteX690" fmla="*/ 2661008 w 14050663"/>
                <a:gd name="connsiteY690" fmla="*/ 4800168 h 6858000"/>
                <a:gd name="connsiteX691" fmla="*/ 4204430 w 14050663"/>
                <a:gd name="connsiteY691" fmla="*/ 4778737 h 6858000"/>
                <a:gd name="connsiteX692" fmla="*/ 4165754 w 14050663"/>
                <a:gd name="connsiteY692" fmla="*/ 4788615 h 6858000"/>
                <a:gd name="connsiteX693" fmla="*/ 4155540 w 14050663"/>
                <a:gd name="connsiteY693" fmla="*/ 4823943 h 6858000"/>
                <a:gd name="connsiteX694" fmla="*/ 4165419 w 14050663"/>
                <a:gd name="connsiteY694" fmla="*/ 4857765 h 6858000"/>
                <a:gd name="connsiteX695" fmla="*/ 4203761 w 14050663"/>
                <a:gd name="connsiteY695" fmla="*/ 4867141 h 6858000"/>
                <a:gd name="connsiteX696" fmla="*/ 4242270 w 14050663"/>
                <a:gd name="connsiteY696" fmla="*/ 4857430 h 6858000"/>
                <a:gd name="connsiteX697" fmla="*/ 4252651 w 14050663"/>
                <a:gd name="connsiteY697" fmla="*/ 4822269 h 6858000"/>
                <a:gd name="connsiteX698" fmla="*/ 4242605 w 14050663"/>
                <a:gd name="connsiteY698" fmla="*/ 4788280 h 6858000"/>
                <a:gd name="connsiteX699" fmla="*/ 4204430 w 14050663"/>
                <a:gd name="connsiteY699" fmla="*/ 4778737 h 6858000"/>
                <a:gd name="connsiteX700" fmla="*/ 3375420 w 14050663"/>
                <a:gd name="connsiteY700" fmla="*/ 4767351 h 6858000"/>
                <a:gd name="connsiteX701" fmla="*/ 3354995 w 14050663"/>
                <a:gd name="connsiteY701" fmla="*/ 4768356 h 6858000"/>
                <a:gd name="connsiteX702" fmla="*/ 3342103 w 14050663"/>
                <a:gd name="connsiteY702" fmla="*/ 4771202 h 6858000"/>
                <a:gd name="connsiteX703" fmla="*/ 3335237 w 14050663"/>
                <a:gd name="connsiteY703" fmla="*/ 4775723 h 6858000"/>
                <a:gd name="connsiteX704" fmla="*/ 3333229 w 14050663"/>
                <a:gd name="connsiteY704" fmla="*/ 4781751 h 6858000"/>
                <a:gd name="connsiteX705" fmla="*/ 3333229 w 14050663"/>
                <a:gd name="connsiteY705" fmla="*/ 5222096 h 6858000"/>
                <a:gd name="connsiteX706" fmla="*/ 3335237 w 14050663"/>
                <a:gd name="connsiteY706" fmla="*/ 5227956 h 6858000"/>
                <a:gd name="connsiteX707" fmla="*/ 3342103 w 14050663"/>
                <a:gd name="connsiteY707" fmla="*/ 5232142 h 6858000"/>
                <a:gd name="connsiteX708" fmla="*/ 3354995 w 14050663"/>
                <a:gd name="connsiteY708" fmla="*/ 5234653 h 6858000"/>
                <a:gd name="connsiteX709" fmla="*/ 3375420 w 14050663"/>
                <a:gd name="connsiteY709" fmla="*/ 5235490 h 6858000"/>
                <a:gd name="connsiteX710" fmla="*/ 3395847 w 14050663"/>
                <a:gd name="connsiteY710" fmla="*/ 5234653 h 6858000"/>
                <a:gd name="connsiteX711" fmla="*/ 3408740 w 14050663"/>
                <a:gd name="connsiteY711" fmla="*/ 5232142 h 6858000"/>
                <a:gd name="connsiteX712" fmla="*/ 3415604 w 14050663"/>
                <a:gd name="connsiteY712" fmla="*/ 5227956 h 6858000"/>
                <a:gd name="connsiteX713" fmla="*/ 3417613 w 14050663"/>
                <a:gd name="connsiteY713" fmla="*/ 5222096 h 6858000"/>
                <a:gd name="connsiteX714" fmla="*/ 3417613 w 14050663"/>
                <a:gd name="connsiteY714" fmla="*/ 4781751 h 6858000"/>
                <a:gd name="connsiteX715" fmla="*/ 3415604 w 14050663"/>
                <a:gd name="connsiteY715" fmla="*/ 4775723 h 6858000"/>
                <a:gd name="connsiteX716" fmla="*/ 3408740 w 14050663"/>
                <a:gd name="connsiteY716" fmla="*/ 4771202 h 6858000"/>
                <a:gd name="connsiteX717" fmla="*/ 3395847 w 14050663"/>
                <a:gd name="connsiteY717" fmla="*/ 4768356 h 6858000"/>
                <a:gd name="connsiteX718" fmla="*/ 3375420 w 14050663"/>
                <a:gd name="connsiteY718" fmla="*/ 4767351 h 6858000"/>
                <a:gd name="connsiteX719" fmla="*/ 3061096 w 14050663"/>
                <a:gd name="connsiteY719" fmla="*/ 4767351 h 6858000"/>
                <a:gd name="connsiteX720" fmla="*/ 3040670 w 14050663"/>
                <a:gd name="connsiteY720" fmla="*/ 4768356 h 6858000"/>
                <a:gd name="connsiteX721" fmla="*/ 3027778 w 14050663"/>
                <a:gd name="connsiteY721" fmla="*/ 4771202 h 6858000"/>
                <a:gd name="connsiteX722" fmla="*/ 3020912 w 14050663"/>
                <a:gd name="connsiteY722" fmla="*/ 4775723 h 6858000"/>
                <a:gd name="connsiteX723" fmla="*/ 3018904 w 14050663"/>
                <a:gd name="connsiteY723" fmla="*/ 4781751 h 6858000"/>
                <a:gd name="connsiteX724" fmla="*/ 3018904 w 14050663"/>
                <a:gd name="connsiteY724" fmla="*/ 5222096 h 6858000"/>
                <a:gd name="connsiteX725" fmla="*/ 3020912 w 14050663"/>
                <a:gd name="connsiteY725" fmla="*/ 5227956 h 6858000"/>
                <a:gd name="connsiteX726" fmla="*/ 3027778 w 14050663"/>
                <a:gd name="connsiteY726" fmla="*/ 5232142 h 6858000"/>
                <a:gd name="connsiteX727" fmla="*/ 3040670 w 14050663"/>
                <a:gd name="connsiteY727" fmla="*/ 5234653 h 6858000"/>
                <a:gd name="connsiteX728" fmla="*/ 3061096 w 14050663"/>
                <a:gd name="connsiteY728" fmla="*/ 5235490 h 6858000"/>
                <a:gd name="connsiteX729" fmla="*/ 3081522 w 14050663"/>
                <a:gd name="connsiteY729" fmla="*/ 5234653 h 6858000"/>
                <a:gd name="connsiteX730" fmla="*/ 3094415 w 14050663"/>
                <a:gd name="connsiteY730" fmla="*/ 5232142 h 6858000"/>
                <a:gd name="connsiteX731" fmla="*/ 3101279 w 14050663"/>
                <a:gd name="connsiteY731" fmla="*/ 5227956 h 6858000"/>
                <a:gd name="connsiteX732" fmla="*/ 3103288 w 14050663"/>
                <a:gd name="connsiteY732" fmla="*/ 5222096 h 6858000"/>
                <a:gd name="connsiteX733" fmla="*/ 3103288 w 14050663"/>
                <a:gd name="connsiteY733" fmla="*/ 4781751 h 6858000"/>
                <a:gd name="connsiteX734" fmla="*/ 3101279 w 14050663"/>
                <a:gd name="connsiteY734" fmla="*/ 4775723 h 6858000"/>
                <a:gd name="connsiteX735" fmla="*/ 3094415 w 14050663"/>
                <a:gd name="connsiteY735" fmla="*/ 4771202 h 6858000"/>
                <a:gd name="connsiteX736" fmla="*/ 3081522 w 14050663"/>
                <a:gd name="connsiteY736" fmla="*/ 4768356 h 6858000"/>
                <a:gd name="connsiteX737" fmla="*/ 3061096 w 14050663"/>
                <a:gd name="connsiteY737" fmla="*/ 4767351 h 6858000"/>
                <a:gd name="connsiteX738" fmla="*/ 3431641 w 14050663"/>
                <a:gd name="connsiteY738" fmla="*/ 3691394 h 6858000"/>
                <a:gd name="connsiteX739" fmla="*/ 3518705 w 14050663"/>
                <a:gd name="connsiteY739" fmla="*/ 3709079 h 6858000"/>
                <a:gd name="connsiteX740" fmla="*/ 3574480 w 14050663"/>
                <a:gd name="connsiteY740" fmla="*/ 3759141 h 6858000"/>
                <a:gd name="connsiteX741" fmla="*/ 3604137 w 14050663"/>
                <a:gd name="connsiteY741" fmla="*/ 3836955 h 6858000"/>
                <a:gd name="connsiteX742" fmla="*/ 3612844 w 14050663"/>
                <a:gd name="connsiteY742" fmla="*/ 3937895 h 6858000"/>
                <a:gd name="connsiteX743" fmla="*/ 3603865 w 14050663"/>
                <a:gd name="connsiteY743" fmla="*/ 4033394 h 6858000"/>
                <a:gd name="connsiteX744" fmla="*/ 3573120 w 14050663"/>
                <a:gd name="connsiteY744" fmla="*/ 4112024 h 6858000"/>
                <a:gd name="connsiteX745" fmla="*/ 3515984 w 14050663"/>
                <a:gd name="connsiteY745" fmla="*/ 4165351 h 6858000"/>
                <a:gd name="connsiteX746" fmla="*/ 3427831 w 14050663"/>
                <a:gd name="connsiteY746" fmla="*/ 4184940 h 6858000"/>
                <a:gd name="connsiteX747" fmla="*/ 3340223 w 14050663"/>
                <a:gd name="connsiteY747" fmla="*/ 4167800 h 6858000"/>
                <a:gd name="connsiteX748" fmla="*/ 3284720 w 14050663"/>
                <a:gd name="connsiteY748" fmla="*/ 4118010 h 6858000"/>
                <a:gd name="connsiteX749" fmla="*/ 3255336 w 14050663"/>
                <a:gd name="connsiteY749" fmla="*/ 4039379 h 6858000"/>
                <a:gd name="connsiteX750" fmla="*/ 3246628 w 14050663"/>
                <a:gd name="connsiteY750" fmla="*/ 3935718 h 6858000"/>
                <a:gd name="connsiteX751" fmla="*/ 3255608 w 14050663"/>
                <a:gd name="connsiteY751" fmla="*/ 3841852 h 6858000"/>
                <a:gd name="connsiteX752" fmla="*/ 3286352 w 14050663"/>
                <a:gd name="connsiteY752" fmla="*/ 3764310 h 6858000"/>
                <a:gd name="connsiteX753" fmla="*/ 3343489 w 14050663"/>
                <a:gd name="connsiteY753" fmla="*/ 3711255 h 6858000"/>
                <a:gd name="connsiteX754" fmla="*/ 3431641 w 14050663"/>
                <a:gd name="connsiteY754" fmla="*/ 3691394 h 6858000"/>
                <a:gd name="connsiteX755" fmla="*/ 2745018 w 14050663"/>
                <a:gd name="connsiteY755" fmla="*/ 3574401 h 6858000"/>
                <a:gd name="connsiteX756" fmla="*/ 2594015 w 14050663"/>
                <a:gd name="connsiteY756" fmla="*/ 3599976 h 6858000"/>
                <a:gd name="connsiteX757" fmla="*/ 2478382 w 14050663"/>
                <a:gd name="connsiteY757" fmla="*/ 3673709 h 6858000"/>
                <a:gd name="connsiteX758" fmla="*/ 2404379 w 14050663"/>
                <a:gd name="connsiteY758" fmla="*/ 3790702 h 6858000"/>
                <a:gd name="connsiteX759" fmla="*/ 2378258 w 14050663"/>
                <a:gd name="connsiteY759" fmla="*/ 3946057 h 6858000"/>
                <a:gd name="connsiteX760" fmla="*/ 2402745 w 14050663"/>
                <a:gd name="connsiteY760" fmla="*/ 4095971 h 6858000"/>
                <a:gd name="connsiteX761" fmla="*/ 2473485 w 14050663"/>
                <a:gd name="connsiteY761" fmla="*/ 4208067 h 6858000"/>
                <a:gd name="connsiteX762" fmla="*/ 2586397 w 14050663"/>
                <a:gd name="connsiteY762" fmla="*/ 4278263 h 6858000"/>
                <a:gd name="connsiteX763" fmla="*/ 2737400 w 14050663"/>
                <a:gd name="connsiteY763" fmla="*/ 4302477 h 6858000"/>
                <a:gd name="connsiteX764" fmla="*/ 2794807 w 14050663"/>
                <a:gd name="connsiteY764" fmla="*/ 4299757 h 6858000"/>
                <a:gd name="connsiteX765" fmla="*/ 2851399 w 14050663"/>
                <a:gd name="connsiteY765" fmla="*/ 4291594 h 6858000"/>
                <a:gd name="connsiteX766" fmla="*/ 2905542 w 14050663"/>
                <a:gd name="connsiteY766" fmla="*/ 4278535 h 6858000"/>
                <a:gd name="connsiteX767" fmla="*/ 2949347 w 14050663"/>
                <a:gd name="connsiteY767" fmla="*/ 4263843 h 6858000"/>
                <a:gd name="connsiteX768" fmla="*/ 2972746 w 14050663"/>
                <a:gd name="connsiteY768" fmla="*/ 4244525 h 6858000"/>
                <a:gd name="connsiteX769" fmla="*/ 2978460 w 14050663"/>
                <a:gd name="connsiteY769" fmla="*/ 4215957 h 6858000"/>
                <a:gd name="connsiteX770" fmla="*/ 2978460 w 14050663"/>
                <a:gd name="connsiteY770" fmla="*/ 3935718 h 6858000"/>
                <a:gd name="connsiteX771" fmla="*/ 2975739 w 14050663"/>
                <a:gd name="connsiteY771" fmla="*/ 3916401 h 6858000"/>
                <a:gd name="connsiteX772" fmla="*/ 2967848 w 14050663"/>
                <a:gd name="connsiteY772" fmla="*/ 3901981 h 6858000"/>
                <a:gd name="connsiteX773" fmla="*/ 2955877 w 14050663"/>
                <a:gd name="connsiteY773" fmla="*/ 3893002 h 6858000"/>
                <a:gd name="connsiteX774" fmla="*/ 2940368 w 14050663"/>
                <a:gd name="connsiteY774" fmla="*/ 3890010 h 6858000"/>
                <a:gd name="connsiteX775" fmla="*/ 2702573 w 14050663"/>
                <a:gd name="connsiteY775" fmla="*/ 3890010 h 6858000"/>
                <a:gd name="connsiteX776" fmla="*/ 2693868 w 14050663"/>
                <a:gd name="connsiteY776" fmla="*/ 3893002 h 6858000"/>
                <a:gd name="connsiteX777" fmla="*/ 2687337 w 14050663"/>
                <a:gd name="connsiteY777" fmla="*/ 3902253 h 6858000"/>
                <a:gd name="connsiteX778" fmla="*/ 2683256 w 14050663"/>
                <a:gd name="connsiteY778" fmla="*/ 3918850 h 6858000"/>
                <a:gd name="connsiteX779" fmla="*/ 2681895 w 14050663"/>
                <a:gd name="connsiteY779" fmla="*/ 3944425 h 6858000"/>
                <a:gd name="connsiteX780" fmla="*/ 2687337 w 14050663"/>
                <a:gd name="connsiteY780" fmla="*/ 3986052 h 6858000"/>
                <a:gd name="connsiteX781" fmla="*/ 2702573 w 14050663"/>
                <a:gd name="connsiteY781" fmla="*/ 3998296 h 6858000"/>
                <a:gd name="connsiteX782" fmla="*/ 2835892 w 14050663"/>
                <a:gd name="connsiteY782" fmla="*/ 3998296 h 6858000"/>
                <a:gd name="connsiteX783" fmla="*/ 2835892 w 14050663"/>
                <a:gd name="connsiteY783" fmla="*/ 4161542 h 6858000"/>
                <a:gd name="connsiteX784" fmla="*/ 2792358 w 14050663"/>
                <a:gd name="connsiteY784" fmla="*/ 4177866 h 6858000"/>
                <a:gd name="connsiteX785" fmla="*/ 2745018 w 14050663"/>
                <a:gd name="connsiteY785" fmla="*/ 4183308 h 6858000"/>
                <a:gd name="connsiteX786" fmla="*/ 2655504 w 14050663"/>
                <a:gd name="connsiteY786" fmla="*/ 4167527 h 6858000"/>
                <a:gd name="connsiteX787" fmla="*/ 2586126 w 14050663"/>
                <a:gd name="connsiteY787" fmla="*/ 4120730 h 6858000"/>
                <a:gd name="connsiteX788" fmla="*/ 2541232 w 14050663"/>
                <a:gd name="connsiteY788" fmla="*/ 4043733 h 6858000"/>
                <a:gd name="connsiteX789" fmla="*/ 2525179 w 14050663"/>
                <a:gd name="connsiteY789" fmla="*/ 3937351 h 6858000"/>
                <a:gd name="connsiteX790" fmla="*/ 2540960 w 14050663"/>
                <a:gd name="connsiteY790" fmla="*/ 3836955 h 6858000"/>
                <a:gd name="connsiteX791" fmla="*/ 2586126 w 14050663"/>
                <a:gd name="connsiteY791" fmla="*/ 3759141 h 6858000"/>
                <a:gd name="connsiteX792" fmla="*/ 2656865 w 14050663"/>
                <a:gd name="connsiteY792" fmla="*/ 3709079 h 6858000"/>
                <a:gd name="connsiteX793" fmla="*/ 2749370 w 14050663"/>
                <a:gd name="connsiteY793" fmla="*/ 3691394 h 6858000"/>
                <a:gd name="connsiteX794" fmla="*/ 2833443 w 14050663"/>
                <a:gd name="connsiteY794" fmla="*/ 3701188 h 6858000"/>
                <a:gd name="connsiteX795" fmla="*/ 2895748 w 14050663"/>
                <a:gd name="connsiteY795" fmla="*/ 3722410 h 6858000"/>
                <a:gd name="connsiteX796" fmla="*/ 2937647 w 14050663"/>
                <a:gd name="connsiteY796" fmla="*/ 3743632 h 6858000"/>
                <a:gd name="connsiteX797" fmla="*/ 2960502 w 14050663"/>
                <a:gd name="connsiteY797" fmla="*/ 3753427 h 6858000"/>
                <a:gd name="connsiteX798" fmla="*/ 2968936 w 14050663"/>
                <a:gd name="connsiteY798" fmla="*/ 3750706 h 6858000"/>
                <a:gd name="connsiteX799" fmla="*/ 2974922 w 14050663"/>
                <a:gd name="connsiteY799" fmla="*/ 3741184 h 6858000"/>
                <a:gd name="connsiteX800" fmla="*/ 2978731 w 14050663"/>
                <a:gd name="connsiteY800" fmla="*/ 3722955 h 6858000"/>
                <a:gd name="connsiteX801" fmla="*/ 2980092 w 14050663"/>
                <a:gd name="connsiteY801" fmla="*/ 3695747 h 6858000"/>
                <a:gd name="connsiteX802" fmla="*/ 2976826 w 14050663"/>
                <a:gd name="connsiteY802" fmla="*/ 3654663 h 6858000"/>
                <a:gd name="connsiteX803" fmla="*/ 2966215 w 14050663"/>
                <a:gd name="connsiteY803" fmla="*/ 3633169 h 6858000"/>
                <a:gd name="connsiteX804" fmla="*/ 2940368 w 14050663"/>
                <a:gd name="connsiteY804" fmla="*/ 3615212 h 6858000"/>
                <a:gd name="connsiteX805" fmla="*/ 2893843 w 14050663"/>
                <a:gd name="connsiteY805" fmla="*/ 3595895 h 6858000"/>
                <a:gd name="connsiteX806" fmla="*/ 2828273 w 14050663"/>
                <a:gd name="connsiteY806" fmla="*/ 3580659 h 6858000"/>
                <a:gd name="connsiteX807" fmla="*/ 2745018 w 14050663"/>
                <a:gd name="connsiteY807" fmla="*/ 3574401 h 6858000"/>
                <a:gd name="connsiteX808" fmla="*/ 4079094 w 14050663"/>
                <a:gd name="connsiteY808" fmla="*/ 3573857 h 6858000"/>
                <a:gd name="connsiteX809" fmla="*/ 4012163 w 14050663"/>
                <a:gd name="connsiteY809" fmla="*/ 3580387 h 6858000"/>
                <a:gd name="connsiteX810" fmla="*/ 3953395 w 14050663"/>
                <a:gd name="connsiteY810" fmla="*/ 3596439 h 6858000"/>
                <a:gd name="connsiteX811" fmla="*/ 3908502 w 14050663"/>
                <a:gd name="connsiteY811" fmla="*/ 3616029 h 6858000"/>
                <a:gd name="connsiteX812" fmla="*/ 3883472 w 14050663"/>
                <a:gd name="connsiteY812" fmla="*/ 3632625 h 6858000"/>
                <a:gd name="connsiteX813" fmla="*/ 3873948 w 14050663"/>
                <a:gd name="connsiteY813" fmla="*/ 3643780 h 6858000"/>
                <a:gd name="connsiteX814" fmla="*/ 3869595 w 14050663"/>
                <a:gd name="connsiteY814" fmla="*/ 3654663 h 6858000"/>
                <a:gd name="connsiteX815" fmla="*/ 3867146 w 14050663"/>
                <a:gd name="connsiteY815" fmla="*/ 3669356 h 6858000"/>
                <a:gd name="connsiteX816" fmla="*/ 3866331 w 14050663"/>
                <a:gd name="connsiteY816" fmla="*/ 3690305 h 6858000"/>
                <a:gd name="connsiteX817" fmla="*/ 3867690 w 14050663"/>
                <a:gd name="connsiteY817" fmla="*/ 3721594 h 6858000"/>
                <a:gd name="connsiteX818" fmla="*/ 3871229 w 14050663"/>
                <a:gd name="connsiteY818" fmla="*/ 3742000 h 6858000"/>
                <a:gd name="connsiteX819" fmla="*/ 3876941 w 14050663"/>
                <a:gd name="connsiteY819" fmla="*/ 3752883 h 6858000"/>
                <a:gd name="connsiteX820" fmla="*/ 3885376 w 14050663"/>
                <a:gd name="connsiteY820" fmla="*/ 3756148 h 6858000"/>
                <a:gd name="connsiteX821" fmla="*/ 3904966 w 14050663"/>
                <a:gd name="connsiteY821" fmla="*/ 3747714 h 6858000"/>
                <a:gd name="connsiteX822" fmla="*/ 3936254 w 14050663"/>
                <a:gd name="connsiteY822" fmla="*/ 3729212 h 6858000"/>
                <a:gd name="connsiteX823" fmla="*/ 3979786 w 14050663"/>
                <a:gd name="connsiteY823" fmla="*/ 3710983 h 6858000"/>
                <a:gd name="connsiteX824" fmla="*/ 4036650 w 14050663"/>
                <a:gd name="connsiteY824" fmla="*/ 3702821 h 6858000"/>
                <a:gd name="connsiteX825" fmla="*/ 4076373 w 14050663"/>
                <a:gd name="connsiteY825" fmla="*/ 3709623 h 6858000"/>
                <a:gd name="connsiteX826" fmla="*/ 4104397 w 14050663"/>
                <a:gd name="connsiteY826" fmla="*/ 3728396 h 6858000"/>
                <a:gd name="connsiteX827" fmla="*/ 4121266 w 14050663"/>
                <a:gd name="connsiteY827" fmla="*/ 3756420 h 6858000"/>
                <a:gd name="connsiteX828" fmla="*/ 4126979 w 14050663"/>
                <a:gd name="connsiteY828" fmla="*/ 3790430 h 6858000"/>
                <a:gd name="connsiteX829" fmla="*/ 4122354 w 14050663"/>
                <a:gd name="connsiteY829" fmla="*/ 3831785 h 6858000"/>
                <a:gd name="connsiteX830" fmla="*/ 4105213 w 14050663"/>
                <a:gd name="connsiteY830" fmla="*/ 3879399 h 6858000"/>
                <a:gd name="connsiteX831" fmla="*/ 4070388 w 14050663"/>
                <a:gd name="connsiteY831" fmla="*/ 3936535 h 6858000"/>
                <a:gd name="connsiteX832" fmla="*/ 4011619 w 14050663"/>
                <a:gd name="connsiteY832" fmla="*/ 4005914 h 6858000"/>
                <a:gd name="connsiteX833" fmla="*/ 3889729 w 14050663"/>
                <a:gd name="connsiteY833" fmla="*/ 4136511 h 6858000"/>
                <a:gd name="connsiteX834" fmla="*/ 3872044 w 14050663"/>
                <a:gd name="connsiteY834" fmla="*/ 4157461 h 6858000"/>
                <a:gd name="connsiteX835" fmla="*/ 3860889 w 14050663"/>
                <a:gd name="connsiteY835" fmla="*/ 4177050 h 6858000"/>
                <a:gd name="connsiteX836" fmla="*/ 3854903 w 14050663"/>
                <a:gd name="connsiteY836" fmla="*/ 4199905 h 6858000"/>
                <a:gd name="connsiteX837" fmla="*/ 3853271 w 14050663"/>
                <a:gd name="connsiteY837" fmla="*/ 4230649 h 6858000"/>
                <a:gd name="connsiteX838" fmla="*/ 3855719 w 14050663"/>
                <a:gd name="connsiteY838" fmla="*/ 4261666 h 6858000"/>
                <a:gd name="connsiteX839" fmla="*/ 3863610 w 14050663"/>
                <a:gd name="connsiteY839" fmla="*/ 4279895 h 6858000"/>
                <a:gd name="connsiteX840" fmla="*/ 3877757 w 14050663"/>
                <a:gd name="connsiteY840" fmla="*/ 4288329 h 6858000"/>
                <a:gd name="connsiteX841" fmla="*/ 3898435 w 14050663"/>
                <a:gd name="connsiteY841" fmla="*/ 4290506 h 6858000"/>
                <a:gd name="connsiteX842" fmla="*/ 4303285 w 14050663"/>
                <a:gd name="connsiteY842" fmla="*/ 4290506 h 6858000"/>
                <a:gd name="connsiteX843" fmla="*/ 4313080 w 14050663"/>
                <a:gd name="connsiteY843" fmla="*/ 4287513 h 6858000"/>
                <a:gd name="connsiteX844" fmla="*/ 4320154 w 14050663"/>
                <a:gd name="connsiteY844" fmla="*/ 4277446 h 6858000"/>
                <a:gd name="connsiteX845" fmla="*/ 4324235 w 14050663"/>
                <a:gd name="connsiteY845" fmla="*/ 4259217 h 6858000"/>
                <a:gd name="connsiteX846" fmla="*/ 4325595 w 14050663"/>
                <a:gd name="connsiteY846" fmla="*/ 4232282 h 6858000"/>
                <a:gd name="connsiteX847" fmla="*/ 4323963 w 14050663"/>
                <a:gd name="connsiteY847" fmla="*/ 4205890 h 6858000"/>
                <a:gd name="connsiteX848" fmla="*/ 4319065 w 14050663"/>
                <a:gd name="connsiteY848" fmla="*/ 4187933 h 6858000"/>
                <a:gd name="connsiteX849" fmla="*/ 4311175 w 14050663"/>
                <a:gd name="connsiteY849" fmla="*/ 4177866 h 6858000"/>
                <a:gd name="connsiteX850" fmla="*/ 4301108 w 14050663"/>
                <a:gd name="connsiteY850" fmla="*/ 4174601 h 6858000"/>
                <a:gd name="connsiteX851" fmla="*/ 4023590 w 14050663"/>
                <a:gd name="connsiteY851" fmla="*/ 4174601 h 6858000"/>
                <a:gd name="connsiteX852" fmla="*/ 4105757 w 14050663"/>
                <a:gd name="connsiteY852" fmla="*/ 4090258 h 6858000"/>
                <a:gd name="connsiteX853" fmla="*/ 4205337 w 14050663"/>
                <a:gd name="connsiteY853" fmla="*/ 3982243 h 6858000"/>
                <a:gd name="connsiteX854" fmla="*/ 4263562 w 14050663"/>
                <a:gd name="connsiteY854" fmla="*/ 3897356 h 6858000"/>
                <a:gd name="connsiteX855" fmla="*/ 4290769 w 14050663"/>
                <a:gd name="connsiteY855" fmla="*/ 3825799 h 6858000"/>
                <a:gd name="connsiteX856" fmla="*/ 4297299 w 14050663"/>
                <a:gd name="connsiteY856" fmla="*/ 3758325 h 6858000"/>
                <a:gd name="connsiteX857" fmla="*/ 4283968 w 14050663"/>
                <a:gd name="connsiteY857" fmla="*/ 3685136 h 6858000"/>
                <a:gd name="connsiteX858" fmla="*/ 4243428 w 14050663"/>
                <a:gd name="connsiteY858" fmla="*/ 3626367 h 6858000"/>
                <a:gd name="connsiteX859" fmla="*/ 4175137 w 14050663"/>
                <a:gd name="connsiteY859" fmla="*/ 3587733 h 6858000"/>
                <a:gd name="connsiteX860" fmla="*/ 4079094 w 14050663"/>
                <a:gd name="connsiteY860" fmla="*/ 3573857 h 6858000"/>
                <a:gd name="connsiteX861" fmla="*/ 3436539 w 14050663"/>
                <a:gd name="connsiteY861" fmla="*/ 3573857 h 6858000"/>
                <a:gd name="connsiteX862" fmla="*/ 3289345 w 14050663"/>
                <a:gd name="connsiteY862" fmla="*/ 3599432 h 6858000"/>
                <a:gd name="connsiteX863" fmla="*/ 3182962 w 14050663"/>
                <a:gd name="connsiteY863" fmla="*/ 3672893 h 6858000"/>
                <a:gd name="connsiteX864" fmla="*/ 3118208 w 14050663"/>
                <a:gd name="connsiteY864" fmla="*/ 3789069 h 6858000"/>
                <a:gd name="connsiteX865" fmla="*/ 3096442 w 14050663"/>
                <a:gd name="connsiteY865" fmla="*/ 3942792 h 6858000"/>
                <a:gd name="connsiteX866" fmla="*/ 3116848 w 14050663"/>
                <a:gd name="connsiteY866" fmla="*/ 4103862 h 6858000"/>
                <a:gd name="connsiteX867" fmla="*/ 3178065 w 14050663"/>
                <a:gd name="connsiteY867" fmla="*/ 4215957 h 6858000"/>
                <a:gd name="connsiteX868" fmla="*/ 3280095 w 14050663"/>
                <a:gd name="connsiteY868" fmla="*/ 4281527 h 6858000"/>
                <a:gd name="connsiteX869" fmla="*/ 3423478 w 14050663"/>
                <a:gd name="connsiteY869" fmla="*/ 4303022 h 6858000"/>
                <a:gd name="connsiteX870" fmla="*/ 3570127 w 14050663"/>
                <a:gd name="connsiteY870" fmla="*/ 4277718 h 6858000"/>
                <a:gd name="connsiteX871" fmla="*/ 3676510 w 14050663"/>
                <a:gd name="connsiteY871" fmla="*/ 4204258 h 6858000"/>
                <a:gd name="connsiteX872" fmla="*/ 3741263 w 14050663"/>
                <a:gd name="connsiteY872" fmla="*/ 4086993 h 6858000"/>
                <a:gd name="connsiteX873" fmla="*/ 3763031 w 14050663"/>
                <a:gd name="connsiteY873" fmla="*/ 3930277 h 6858000"/>
                <a:gd name="connsiteX874" fmla="*/ 3742080 w 14050663"/>
                <a:gd name="connsiteY874" fmla="*/ 3771656 h 6858000"/>
                <a:gd name="connsiteX875" fmla="*/ 3680046 w 14050663"/>
                <a:gd name="connsiteY875" fmla="*/ 3660377 h 6858000"/>
                <a:gd name="connsiteX876" fmla="*/ 3577746 w 14050663"/>
                <a:gd name="connsiteY876" fmla="*/ 3595079 h 6858000"/>
                <a:gd name="connsiteX877" fmla="*/ 3436539 w 14050663"/>
                <a:gd name="connsiteY877" fmla="*/ 3573857 h 6858000"/>
                <a:gd name="connsiteX878" fmla="*/ 2558373 w 14050663"/>
                <a:gd name="connsiteY878" fmla="*/ 2363336 h 6858000"/>
                <a:gd name="connsiteX879" fmla="*/ 2619318 w 14050663"/>
                <a:gd name="connsiteY879" fmla="*/ 2363336 h 6858000"/>
                <a:gd name="connsiteX880" fmla="*/ 2662578 w 14050663"/>
                <a:gd name="connsiteY880" fmla="*/ 2366328 h 6858000"/>
                <a:gd name="connsiteX881" fmla="*/ 2702573 w 14050663"/>
                <a:gd name="connsiteY881" fmla="*/ 2380748 h 6858000"/>
                <a:gd name="connsiteX882" fmla="*/ 2734678 w 14050663"/>
                <a:gd name="connsiteY882" fmla="*/ 2416118 h 6858000"/>
                <a:gd name="connsiteX883" fmla="*/ 2747739 w 14050663"/>
                <a:gd name="connsiteY883" fmla="*/ 2477064 h 6858000"/>
                <a:gd name="connsiteX884" fmla="*/ 2740121 w 14050663"/>
                <a:gd name="connsiteY884" fmla="*/ 2527398 h 6858000"/>
                <a:gd name="connsiteX885" fmla="*/ 2717810 w 14050663"/>
                <a:gd name="connsiteY885" fmla="*/ 2567121 h 6858000"/>
                <a:gd name="connsiteX886" fmla="*/ 2679991 w 14050663"/>
                <a:gd name="connsiteY886" fmla="*/ 2592968 h 6858000"/>
                <a:gd name="connsiteX887" fmla="*/ 2622584 w 14050663"/>
                <a:gd name="connsiteY887" fmla="*/ 2602219 h 6858000"/>
                <a:gd name="connsiteX888" fmla="*/ 2558373 w 14050663"/>
                <a:gd name="connsiteY888" fmla="*/ 2602219 h 6858000"/>
                <a:gd name="connsiteX889" fmla="*/ 3148923 w 14050663"/>
                <a:gd name="connsiteY889" fmla="*/ 2362247 h 6858000"/>
                <a:gd name="connsiteX890" fmla="*/ 3213133 w 14050663"/>
                <a:gd name="connsiteY890" fmla="*/ 2362247 h 6858000"/>
                <a:gd name="connsiteX891" fmla="*/ 3251497 w 14050663"/>
                <a:gd name="connsiteY891" fmla="*/ 2363880 h 6858000"/>
                <a:gd name="connsiteX892" fmla="*/ 3276255 w 14050663"/>
                <a:gd name="connsiteY892" fmla="*/ 2368233 h 6858000"/>
                <a:gd name="connsiteX893" fmla="*/ 3327949 w 14050663"/>
                <a:gd name="connsiteY893" fmla="*/ 2401970 h 6858000"/>
                <a:gd name="connsiteX894" fmla="*/ 3343730 w 14050663"/>
                <a:gd name="connsiteY894" fmla="*/ 2460739 h 6858000"/>
                <a:gd name="connsiteX895" fmla="*/ 3336111 w 14050663"/>
                <a:gd name="connsiteY895" fmla="*/ 2502094 h 6858000"/>
                <a:gd name="connsiteX896" fmla="*/ 3313257 w 14050663"/>
                <a:gd name="connsiteY896" fmla="*/ 2533927 h 6858000"/>
                <a:gd name="connsiteX897" fmla="*/ 3275167 w 14050663"/>
                <a:gd name="connsiteY897" fmla="*/ 2554605 h 6858000"/>
                <a:gd name="connsiteX898" fmla="*/ 3221839 w 14050663"/>
                <a:gd name="connsiteY898" fmla="*/ 2561951 h 6858000"/>
                <a:gd name="connsiteX899" fmla="*/ 3148923 w 14050663"/>
                <a:gd name="connsiteY899" fmla="*/ 2561951 h 6858000"/>
                <a:gd name="connsiteX900" fmla="*/ 3926941 w 14050663"/>
                <a:gd name="connsiteY900" fmla="*/ 2357894 h 6858000"/>
                <a:gd name="connsiteX901" fmla="*/ 4014005 w 14050663"/>
                <a:gd name="connsiteY901" fmla="*/ 2375579 h 6858000"/>
                <a:gd name="connsiteX902" fmla="*/ 4069780 w 14050663"/>
                <a:gd name="connsiteY902" fmla="*/ 2425641 h 6858000"/>
                <a:gd name="connsiteX903" fmla="*/ 4099437 w 14050663"/>
                <a:gd name="connsiteY903" fmla="*/ 2503455 h 6858000"/>
                <a:gd name="connsiteX904" fmla="*/ 4108144 w 14050663"/>
                <a:gd name="connsiteY904" fmla="*/ 2604395 h 6858000"/>
                <a:gd name="connsiteX905" fmla="*/ 4099165 w 14050663"/>
                <a:gd name="connsiteY905" fmla="*/ 2699894 h 6858000"/>
                <a:gd name="connsiteX906" fmla="*/ 4068420 w 14050663"/>
                <a:gd name="connsiteY906" fmla="*/ 2778524 h 6858000"/>
                <a:gd name="connsiteX907" fmla="*/ 4011284 w 14050663"/>
                <a:gd name="connsiteY907" fmla="*/ 2831851 h 6858000"/>
                <a:gd name="connsiteX908" fmla="*/ 3923131 w 14050663"/>
                <a:gd name="connsiteY908" fmla="*/ 2851441 h 6858000"/>
                <a:gd name="connsiteX909" fmla="*/ 3835523 w 14050663"/>
                <a:gd name="connsiteY909" fmla="*/ 2834300 h 6858000"/>
                <a:gd name="connsiteX910" fmla="*/ 3780020 w 14050663"/>
                <a:gd name="connsiteY910" fmla="*/ 2784510 h 6858000"/>
                <a:gd name="connsiteX911" fmla="*/ 3750636 w 14050663"/>
                <a:gd name="connsiteY911" fmla="*/ 2705880 h 6858000"/>
                <a:gd name="connsiteX912" fmla="*/ 3741928 w 14050663"/>
                <a:gd name="connsiteY912" fmla="*/ 2602219 h 6858000"/>
                <a:gd name="connsiteX913" fmla="*/ 3750908 w 14050663"/>
                <a:gd name="connsiteY913" fmla="*/ 2508352 h 6858000"/>
                <a:gd name="connsiteX914" fmla="*/ 3781652 w 14050663"/>
                <a:gd name="connsiteY914" fmla="*/ 2430810 h 6858000"/>
                <a:gd name="connsiteX915" fmla="*/ 3838789 w 14050663"/>
                <a:gd name="connsiteY915" fmla="*/ 2377756 h 6858000"/>
                <a:gd name="connsiteX916" fmla="*/ 3926941 w 14050663"/>
                <a:gd name="connsiteY916" fmla="*/ 2357894 h 6858000"/>
                <a:gd name="connsiteX917" fmla="*/ 1002946 w 14050663"/>
                <a:gd name="connsiteY917" fmla="*/ 2339341 h 6858000"/>
                <a:gd name="connsiteX918" fmla="*/ 458115 w 14050663"/>
                <a:gd name="connsiteY918" fmla="*/ 3429000 h 6858000"/>
                <a:gd name="connsiteX919" fmla="*/ 1002946 w 14050663"/>
                <a:gd name="connsiteY919" fmla="*/ 4518658 h 6858000"/>
                <a:gd name="connsiteX920" fmla="*/ 1858664 w 14050663"/>
                <a:gd name="connsiteY920" fmla="*/ 4518658 h 6858000"/>
                <a:gd name="connsiteX921" fmla="*/ 1858664 w 14050663"/>
                <a:gd name="connsiteY921" fmla="*/ 2339341 h 6858000"/>
                <a:gd name="connsiteX922" fmla="*/ 5814337 w 14050663"/>
                <a:gd name="connsiteY922" fmla="*/ 2252873 h 6858000"/>
                <a:gd name="connsiteX923" fmla="*/ 5805086 w 14050663"/>
                <a:gd name="connsiteY923" fmla="*/ 2255865 h 6858000"/>
                <a:gd name="connsiteX924" fmla="*/ 5798556 w 14050663"/>
                <a:gd name="connsiteY924" fmla="*/ 2265660 h 6858000"/>
                <a:gd name="connsiteX925" fmla="*/ 5794475 w 14050663"/>
                <a:gd name="connsiteY925" fmla="*/ 2283889 h 6858000"/>
                <a:gd name="connsiteX926" fmla="*/ 5793115 w 14050663"/>
                <a:gd name="connsiteY926" fmla="*/ 2311641 h 6858000"/>
                <a:gd name="connsiteX927" fmla="*/ 5794475 w 14050663"/>
                <a:gd name="connsiteY927" fmla="*/ 2338577 h 6858000"/>
                <a:gd name="connsiteX928" fmla="*/ 5798556 w 14050663"/>
                <a:gd name="connsiteY928" fmla="*/ 2356534 h 6858000"/>
                <a:gd name="connsiteX929" fmla="*/ 5805086 w 14050663"/>
                <a:gd name="connsiteY929" fmla="*/ 2366600 h 6858000"/>
                <a:gd name="connsiteX930" fmla="*/ 5814337 w 14050663"/>
                <a:gd name="connsiteY930" fmla="*/ 2369865 h 6858000"/>
                <a:gd name="connsiteX931" fmla="*/ 5990642 w 14050663"/>
                <a:gd name="connsiteY931" fmla="*/ 2369865 h 6858000"/>
                <a:gd name="connsiteX932" fmla="*/ 5990642 w 14050663"/>
                <a:gd name="connsiteY932" fmla="*/ 2937417 h 6858000"/>
                <a:gd name="connsiteX933" fmla="*/ 5994179 w 14050663"/>
                <a:gd name="connsiteY933" fmla="*/ 2947211 h 6858000"/>
                <a:gd name="connsiteX934" fmla="*/ 6005879 w 14050663"/>
                <a:gd name="connsiteY934" fmla="*/ 2954285 h 6858000"/>
                <a:gd name="connsiteX935" fmla="*/ 6027917 w 14050663"/>
                <a:gd name="connsiteY935" fmla="*/ 2958639 h 6858000"/>
                <a:gd name="connsiteX936" fmla="*/ 6062470 w 14050663"/>
                <a:gd name="connsiteY936" fmla="*/ 2960271 h 6858000"/>
                <a:gd name="connsiteX937" fmla="*/ 6097024 w 14050663"/>
                <a:gd name="connsiteY937" fmla="*/ 2958639 h 6858000"/>
                <a:gd name="connsiteX938" fmla="*/ 6119062 w 14050663"/>
                <a:gd name="connsiteY938" fmla="*/ 2954285 h 6858000"/>
                <a:gd name="connsiteX939" fmla="*/ 6130762 w 14050663"/>
                <a:gd name="connsiteY939" fmla="*/ 2947211 h 6858000"/>
                <a:gd name="connsiteX940" fmla="*/ 6134299 w 14050663"/>
                <a:gd name="connsiteY940" fmla="*/ 2937417 h 6858000"/>
                <a:gd name="connsiteX941" fmla="*/ 6134299 w 14050663"/>
                <a:gd name="connsiteY941" fmla="*/ 2369865 h 6858000"/>
                <a:gd name="connsiteX942" fmla="*/ 6310604 w 14050663"/>
                <a:gd name="connsiteY942" fmla="*/ 2369865 h 6858000"/>
                <a:gd name="connsiteX943" fmla="*/ 6319583 w 14050663"/>
                <a:gd name="connsiteY943" fmla="*/ 2366600 h 6858000"/>
                <a:gd name="connsiteX944" fmla="*/ 6326385 w 14050663"/>
                <a:gd name="connsiteY944" fmla="*/ 2356534 h 6858000"/>
                <a:gd name="connsiteX945" fmla="*/ 6330466 w 14050663"/>
                <a:gd name="connsiteY945" fmla="*/ 2338577 h 6858000"/>
                <a:gd name="connsiteX946" fmla="*/ 6331826 w 14050663"/>
                <a:gd name="connsiteY946" fmla="*/ 2311641 h 6858000"/>
                <a:gd name="connsiteX947" fmla="*/ 6330466 w 14050663"/>
                <a:gd name="connsiteY947" fmla="*/ 2283889 h 6858000"/>
                <a:gd name="connsiteX948" fmla="*/ 6326385 w 14050663"/>
                <a:gd name="connsiteY948" fmla="*/ 2265660 h 6858000"/>
                <a:gd name="connsiteX949" fmla="*/ 6319583 w 14050663"/>
                <a:gd name="connsiteY949" fmla="*/ 2255865 h 6858000"/>
                <a:gd name="connsiteX950" fmla="*/ 6310604 w 14050663"/>
                <a:gd name="connsiteY950" fmla="*/ 2252873 h 6858000"/>
                <a:gd name="connsiteX951" fmla="*/ 4781804 w 14050663"/>
                <a:gd name="connsiteY951" fmla="*/ 2252873 h 6858000"/>
                <a:gd name="connsiteX952" fmla="*/ 4751604 w 14050663"/>
                <a:gd name="connsiteY952" fmla="*/ 2263483 h 6858000"/>
                <a:gd name="connsiteX953" fmla="*/ 4739360 w 14050663"/>
                <a:gd name="connsiteY953" fmla="*/ 2298037 h 6858000"/>
                <a:gd name="connsiteX954" fmla="*/ 4739360 w 14050663"/>
                <a:gd name="connsiteY954" fmla="*/ 2911842 h 6858000"/>
                <a:gd name="connsiteX955" fmla="*/ 4751604 w 14050663"/>
                <a:gd name="connsiteY955" fmla="*/ 2946395 h 6858000"/>
                <a:gd name="connsiteX956" fmla="*/ 4781804 w 14050663"/>
                <a:gd name="connsiteY956" fmla="*/ 2957006 h 6858000"/>
                <a:gd name="connsiteX957" fmla="*/ 5135504 w 14050663"/>
                <a:gd name="connsiteY957" fmla="*/ 2957006 h 6858000"/>
                <a:gd name="connsiteX958" fmla="*/ 5144482 w 14050663"/>
                <a:gd name="connsiteY958" fmla="*/ 2954013 h 6858000"/>
                <a:gd name="connsiteX959" fmla="*/ 5151284 w 14050663"/>
                <a:gd name="connsiteY959" fmla="*/ 2944491 h 6858000"/>
                <a:gd name="connsiteX960" fmla="*/ 5155366 w 14050663"/>
                <a:gd name="connsiteY960" fmla="*/ 2927350 h 6858000"/>
                <a:gd name="connsiteX961" fmla="*/ 5156726 w 14050663"/>
                <a:gd name="connsiteY961" fmla="*/ 2900958 h 6858000"/>
                <a:gd name="connsiteX962" fmla="*/ 5155366 w 14050663"/>
                <a:gd name="connsiteY962" fmla="*/ 2874567 h 6858000"/>
                <a:gd name="connsiteX963" fmla="*/ 5151284 w 14050663"/>
                <a:gd name="connsiteY963" fmla="*/ 2857426 h 6858000"/>
                <a:gd name="connsiteX964" fmla="*/ 5144482 w 14050663"/>
                <a:gd name="connsiteY964" fmla="*/ 2847904 h 6858000"/>
                <a:gd name="connsiteX965" fmla="*/ 5135504 w 14050663"/>
                <a:gd name="connsiteY965" fmla="*/ 2844911 h 6858000"/>
                <a:gd name="connsiteX966" fmla="*/ 4881929 w 14050663"/>
                <a:gd name="connsiteY966" fmla="*/ 2844911 h 6858000"/>
                <a:gd name="connsiteX967" fmla="*/ 4881929 w 14050663"/>
                <a:gd name="connsiteY967" fmla="*/ 2646295 h 6858000"/>
                <a:gd name="connsiteX968" fmla="*/ 5094692 w 14050663"/>
                <a:gd name="connsiteY968" fmla="*/ 2646295 h 6858000"/>
                <a:gd name="connsiteX969" fmla="*/ 5103671 w 14050663"/>
                <a:gd name="connsiteY969" fmla="*/ 2643574 h 6858000"/>
                <a:gd name="connsiteX970" fmla="*/ 5110473 w 14050663"/>
                <a:gd name="connsiteY970" fmla="*/ 2634596 h 6858000"/>
                <a:gd name="connsiteX971" fmla="*/ 5114554 w 14050663"/>
                <a:gd name="connsiteY971" fmla="*/ 2617999 h 6858000"/>
                <a:gd name="connsiteX972" fmla="*/ 5115914 w 14050663"/>
                <a:gd name="connsiteY972" fmla="*/ 2591880 h 6858000"/>
                <a:gd name="connsiteX973" fmla="*/ 5114554 w 14050663"/>
                <a:gd name="connsiteY973" fmla="*/ 2566032 h 6858000"/>
                <a:gd name="connsiteX974" fmla="*/ 5110473 w 14050663"/>
                <a:gd name="connsiteY974" fmla="*/ 2549164 h 6858000"/>
                <a:gd name="connsiteX975" fmla="*/ 5103671 w 14050663"/>
                <a:gd name="connsiteY975" fmla="*/ 2539913 h 6858000"/>
                <a:gd name="connsiteX976" fmla="*/ 5094692 w 14050663"/>
                <a:gd name="connsiteY976" fmla="*/ 2536920 h 6858000"/>
                <a:gd name="connsiteX977" fmla="*/ 4881929 w 14050663"/>
                <a:gd name="connsiteY977" fmla="*/ 2536920 h 6858000"/>
                <a:gd name="connsiteX978" fmla="*/ 4881929 w 14050663"/>
                <a:gd name="connsiteY978" fmla="*/ 2364968 h 6858000"/>
                <a:gd name="connsiteX979" fmla="*/ 5133327 w 14050663"/>
                <a:gd name="connsiteY979" fmla="*/ 2364968 h 6858000"/>
                <a:gd name="connsiteX980" fmla="*/ 5142034 w 14050663"/>
                <a:gd name="connsiteY980" fmla="*/ 2361975 h 6858000"/>
                <a:gd name="connsiteX981" fmla="*/ 5148564 w 14050663"/>
                <a:gd name="connsiteY981" fmla="*/ 2352452 h 6858000"/>
                <a:gd name="connsiteX982" fmla="*/ 5152645 w 14050663"/>
                <a:gd name="connsiteY982" fmla="*/ 2335312 h 6858000"/>
                <a:gd name="connsiteX983" fmla="*/ 5154005 w 14050663"/>
                <a:gd name="connsiteY983" fmla="*/ 2309464 h 6858000"/>
                <a:gd name="connsiteX984" fmla="*/ 5152645 w 14050663"/>
                <a:gd name="connsiteY984" fmla="*/ 2282529 h 6858000"/>
                <a:gd name="connsiteX985" fmla="*/ 5148564 w 14050663"/>
                <a:gd name="connsiteY985" fmla="*/ 2265116 h 6858000"/>
                <a:gd name="connsiteX986" fmla="*/ 5142034 w 14050663"/>
                <a:gd name="connsiteY986" fmla="*/ 2255593 h 6858000"/>
                <a:gd name="connsiteX987" fmla="*/ 5133327 w 14050663"/>
                <a:gd name="connsiteY987" fmla="*/ 2252873 h 6858000"/>
                <a:gd name="connsiteX988" fmla="*/ 3048254 w 14050663"/>
                <a:gd name="connsiteY988" fmla="*/ 2252873 h 6858000"/>
                <a:gd name="connsiteX989" fmla="*/ 3018055 w 14050663"/>
                <a:gd name="connsiteY989" fmla="*/ 2263483 h 6858000"/>
                <a:gd name="connsiteX990" fmla="*/ 3005812 w 14050663"/>
                <a:gd name="connsiteY990" fmla="*/ 2298037 h 6858000"/>
                <a:gd name="connsiteX991" fmla="*/ 3005812 w 14050663"/>
                <a:gd name="connsiteY991" fmla="*/ 2937417 h 6858000"/>
                <a:gd name="connsiteX992" fmla="*/ 3009076 w 14050663"/>
                <a:gd name="connsiteY992" fmla="*/ 2947211 h 6858000"/>
                <a:gd name="connsiteX993" fmla="*/ 3020504 w 14050663"/>
                <a:gd name="connsiteY993" fmla="*/ 2954285 h 6858000"/>
                <a:gd name="connsiteX994" fmla="*/ 3042542 w 14050663"/>
                <a:gd name="connsiteY994" fmla="*/ 2958639 h 6858000"/>
                <a:gd name="connsiteX995" fmla="*/ 3077096 w 14050663"/>
                <a:gd name="connsiteY995" fmla="*/ 2960271 h 6858000"/>
                <a:gd name="connsiteX996" fmla="*/ 3111920 w 14050663"/>
                <a:gd name="connsiteY996" fmla="*/ 2958639 h 6858000"/>
                <a:gd name="connsiteX997" fmla="*/ 3133686 w 14050663"/>
                <a:gd name="connsiteY997" fmla="*/ 2954285 h 6858000"/>
                <a:gd name="connsiteX998" fmla="*/ 3145387 w 14050663"/>
                <a:gd name="connsiteY998" fmla="*/ 2947211 h 6858000"/>
                <a:gd name="connsiteX999" fmla="*/ 3148923 w 14050663"/>
                <a:gd name="connsiteY999" fmla="*/ 2937417 h 6858000"/>
                <a:gd name="connsiteX1000" fmla="*/ 3148923 w 14050663"/>
                <a:gd name="connsiteY1000" fmla="*/ 2669149 h 6858000"/>
                <a:gd name="connsiteX1001" fmla="*/ 3193543 w 14050663"/>
                <a:gd name="connsiteY1001" fmla="*/ 2669149 h 6858000"/>
                <a:gd name="connsiteX1002" fmla="*/ 3233812 w 14050663"/>
                <a:gd name="connsiteY1002" fmla="*/ 2676223 h 6858000"/>
                <a:gd name="connsiteX1003" fmla="*/ 3264555 w 14050663"/>
                <a:gd name="connsiteY1003" fmla="*/ 2697173 h 6858000"/>
                <a:gd name="connsiteX1004" fmla="*/ 3288770 w 14050663"/>
                <a:gd name="connsiteY1004" fmla="*/ 2731727 h 6858000"/>
                <a:gd name="connsiteX1005" fmla="*/ 3311080 w 14050663"/>
                <a:gd name="connsiteY1005" fmla="*/ 2779068 h 6858000"/>
                <a:gd name="connsiteX1006" fmla="*/ 3374202 w 14050663"/>
                <a:gd name="connsiteY1006" fmla="*/ 2936328 h 6858000"/>
                <a:gd name="connsiteX1007" fmla="*/ 3379644 w 14050663"/>
                <a:gd name="connsiteY1007" fmla="*/ 2947483 h 6858000"/>
                <a:gd name="connsiteX1008" fmla="*/ 3390800 w 14050663"/>
                <a:gd name="connsiteY1008" fmla="*/ 2955102 h 6858000"/>
                <a:gd name="connsiteX1009" fmla="*/ 3412293 w 14050663"/>
                <a:gd name="connsiteY1009" fmla="*/ 2959183 h 6858000"/>
                <a:gd name="connsiteX1010" fmla="*/ 3448751 w 14050663"/>
                <a:gd name="connsiteY1010" fmla="*/ 2960271 h 6858000"/>
                <a:gd name="connsiteX1011" fmla="*/ 3491739 w 14050663"/>
                <a:gd name="connsiteY1011" fmla="*/ 2959183 h 6858000"/>
                <a:gd name="connsiteX1012" fmla="*/ 3515683 w 14050663"/>
                <a:gd name="connsiteY1012" fmla="*/ 2955374 h 6858000"/>
                <a:gd name="connsiteX1013" fmla="*/ 3526021 w 14050663"/>
                <a:gd name="connsiteY1013" fmla="*/ 2948572 h 6858000"/>
                <a:gd name="connsiteX1014" fmla="*/ 3528197 w 14050663"/>
                <a:gd name="connsiteY1014" fmla="*/ 2938505 h 6858000"/>
                <a:gd name="connsiteX1015" fmla="*/ 3525477 w 14050663"/>
                <a:gd name="connsiteY1015" fmla="*/ 2923541 h 6858000"/>
                <a:gd name="connsiteX1016" fmla="*/ 3514594 w 14050663"/>
                <a:gd name="connsiteY1016" fmla="*/ 2893340 h 6858000"/>
                <a:gd name="connsiteX1017" fmla="*/ 3455281 w 14050663"/>
                <a:gd name="connsiteY1017" fmla="*/ 2754581 h 6858000"/>
                <a:gd name="connsiteX1018" fmla="*/ 3434059 w 14050663"/>
                <a:gd name="connsiteY1018" fmla="*/ 2709689 h 6858000"/>
                <a:gd name="connsiteX1019" fmla="*/ 3410932 w 14050663"/>
                <a:gd name="connsiteY1019" fmla="*/ 2674319 h 6858000"/>
                <a:gd name="connsiteX1020" fmla="*/ 3384813 w 14050663"/>
                <a:gd name="connsiteY1020" fmla="*/ 2647927 h 6858000"/>
                <a:gd name="connsiteX1021" fmla="*/ 3355157 w 14050663"/>
                <a:gd name="connsiteY1021" fmla="*/ 2629426 h 6858000"/>
                <a:gd name="connsiteX1022" fmla="*/ 3413381 w 14050663"/>
                <a:gd name="connsiteY1022" fmla="*/ 2602219 h 6858000"/>
                <a:gd name="connsiteX1023" fmla="*/ 3456369 w 14050663"/>
                <a:gd name="connsiteY1023" fmla="*/ 2562495 h 6858000"/>
                <a:gd name="connsiteX1024" fmla="*/ 3482761 w 14050663"/>
                <a:gd name="connsiteY1024" fmla="*/ 2510529 h 6858000"/>
                <a:gd name="connsiteX1025" fmla="*/ 3491739 w 14050663"/>
                <a:gd name="connsiteY1025" fmla="*/ 2446047 h 6858000"/>
                <a:gd name="connsiteX1026" fmla="*/ 3479225 w 14050663"/>
                <a:gd name="connsiteY1026" fmla="*/ 2371770 h 6858000"/>
                <a:gd name="connsiteX1027" fmla="*/ 3443037 w 14050663"/>
                <a:gd name="connsiteY1027" fmla="*/ 2315722 h 6858000"/>
                <a:gd name="connsiteX1028" fmla="*/ 3385358 w 14050663"/>
                <a:gd name="connsiteY1028" fmla="*/ 2277359 h 6858000"/>
                <a:gd name="connsiteX1029" fmla="*/ 3308904 w 14050663"/>
                <a:gd name="connsiteY1029" fmla="*/ 2256682 h 6858000"/>
                <a:gd name="connsiteX1030" fmla="*/ 3276255 w 14050663"/>
                <a:gd name="connsiteY1030" fmla="*/ 2253961 h 6858000"/>
                <a:gd name="connsiteX1031" fmla="*/ 3230546 w 14050663"/>
                <a:gd name="connsiteY1031" fmla="*/ 2252873 h 6858000"/>
                <a:gd name="connsiteX1032" fmla="*/ 2463690 w 14050663"/>
                <a:gd name="connsiteY1032" fmla="*/ 2252873 h 6858000"/>
                <a:gd name="connsiteX1033" fmla="*/ 2428593 w 14050663"/>
                <a:gd name="connsiteY1033" fmla="*/ 2265660 h 6858000"/>
                <a:gd name="connsiteX1034" fmla="*/ 2415261 w 14050663"/>
                <a:gd name="connsiteY1034" fmla="*/ 2304023 h 6858000"/>
                <a:gd name="connsiteX1035" fmla="*/ 2415261 w 14050663"/>
                <a:gd name="connsiteY1035" fmla="*/ 2937417 h 6858000"/>
                <a:gd name="connsiteX1036" fmla="*/ 2418526 w 14050663"/>
                <a:gd name="connsiteY1036" fmla="*/ 2947211 h 6858000"/>
                <a:gd name="connsiteX1037" fmla="*/ 2429953 w 14050663"/>
                <a:gd name="connsiteY1037" fmla="*/ 2954285 h 6858000"/>
                <a:gd name="connsiteX1038" fmla="*/ 2451991 w 14050663"/>
                <a:gd name="connsiteY1038" fmla="*/ 2958639 h 6858000"/>
                <a:gd name="connsiteX1039" fmla="*/ 2486545 w 14050663"/>
                <a:gd name="connsiteY1039" fmla="*/ 2960271 h 6858000"/>
                <a:gd name="connsiteX1040" fmla="*/ 2521370 w 14050663"/>
                <a:gd name="connsiteY1040" fmla="*/ 2958639 h 6858000"/>
                <a:gd name="connsiteX1041" fmla="*/ 2543136 w 14050663"/>
                <a:gd name="connsiteY1041" fmla="*/ 2954285 h 6858000"/>
                <a:gd name="connsiteX1042" fmla="*/ 2554836 w 14050663"/>
                <a:gd name="connsiteY1042" fmla="*/ 2947211 h 6858000"/>
                <a:gd name="connsiteX1043" fmla="*/ 2558373 w 14050663"/>
                <a:gd name="connsiteY1043" fmla="*/ 2937417 h 6858000"/>
                <a:gd name="connsiteX1044" fmla="*/ 2558373 w 14050663"/>
                <a:gd name="connsiteY1044" fmla="*/ 2712682 h 6858000"/>
                <a:gd name="connsiteX1045" fmla="*/ 2617142 w 14050663"/>
                <a:gd name="connsiteY1045" fmla="*/ 2712682 h 6858000"/>
                <a:gd name="connsiteX1046" fmla="*/ 2738215 w 14050663"/>
                <a:gd name="connsiteY1046" fmla="*/ 2696357 h 6858000"/>
                <a:gd name="connsiteX1047" fmla="*/ 2825008 w 14050663"/>
                <a:gd name="connsiteY1047" fmla="*/ 2648744 h 6858000"/>
                <a:gd name="connsiteX1048" fmla="*/ 2878879 w 14050663"/>
                <a:gd name="connsiteY1048" fmla="*/ 2571746 h 6858000"/>
                <a:gd name="connsiteX1049" fmla="*/ 2897381 w 14050663"/>
                <a:gd name="connsiteY1049" fmla="*/ 2466725 h 6858000"/>
                <a:gd name="connsiteX1050" fmla="*/ 2885410 w 14050663"/>
                <a:gd name="connsiteY1050" fmla="*/ 2389183 h 6858000"/>
                <a:gd name="connsiteX1051" fmla="*/ 2850584 w 14050663"/>
                <a:gd name="connsiteY1051" fmla="*/ 2328782 h 6858000"/>
                <a:gd name="connsiteX1052" fmla="*/ 2795351 w 14050663"/>
                <a:gd name="connsiteY1052" fmla="*/ 2286066 h 6858000"/>
                <a:gd name="connsiteX1053" fmla="*/ 2731413 w 14050663"/>
                <a:gd name="connsiteY1053" fmla="*/ 2262939 h 6858000"/>
                <a:gd name="connsiteX1054" fmla="*/ 2677270 w 14050663"/>
                <a:gd name="connsiteY1054" fmla="*/ 2254777 h 6858000"/>
                <a:gd name="connsiteX1055" fmla="*/ 2629658 w 14050663"/>
                <a:gd name="connsiteY1055" fmla="*/ 2252873 h 6858000"/>
                <a:gd name="connsiteX1056" fmla="*/ 4512630 w 14050663"/>
                <a:gd name="connsiteY1056" fmla="*/ 2249608 h 6858000"/>
                <a:gd name="connsiteX1057" fmla="*/ 4477804 w 14050663"/>
                <a:gd name="connsiteY1057" fmla="*/ 2250968 h 6858000"/>
                <a:gd name="connsiteX1058" fmla="*/ 4455766 w 14050663"/>
                <a:gd name="connsiteY1058" fmla="*/ 2255049 h 6858000"/>
                <a:gd name="connsiteX1059" fmla="*/ 4444339 w 14050663"/>
                <a:gd name="connsiteY1059" fmla="*/ 2261851 h 6858000"/>
                <a:gd name="connsiteX1060" fmla="*/ 4440802 w 14050663"/>
                <a:gd name="connsiteY1060" fmla="*/ 2271374 h 6858000"/>
                <a:gd name="connsiteX1061" fmla="*/ 4440802 w 14050663"/>
                <a:gd name="connsiteY1061" fmla="*/ 2755125 h 6858000"/>
                <a:gd name="connsiteX1062" fmla="*/ 4436993 w 14050663"/>
                <a:gd name="connsiteY1062" fmla="*/ 2798658 h 6858000"/>
                <a:gd name="connsiteX1063" fmla="*/ 4425838 w 14050663"/>
                <a:gd name="connsiteY1063" fmla="*/ 2825593 h 6858000"/>
                <a:gd name="connsiteX1064" fmla="*/ 4407337 w 14050663"/>
                <a:gd name="connsiteY1064" fmla="*/ 2839741 h 6858000"/>
                <a:gd name="connsiteX1065" fmla="*/ 4381490 w 14050663"/>
                <a:gd name="connsiteY1065" fmla="*/ 2843823 h 6858000"/>
                <a:gd name="connsiteX1066" fmla="*/ 4355914 w 14050663"/>
                <a:gd name="connsiteY1066" fmla="*/ 2840285 h 6858000"/>
                <a:gd name="connsiteX1067" fmla="*/ 4336869 w 14050663"/>
                <a:gd name="connsiteY1067" fmla="*/ 2832939 h 6858000"/>
                <a:gd name="connsiteX1068" fmla="*/ 4322177 w 14050663"/>
                <a:gd name="connsiteY1068" fmla="*/ 2825593 h 6858000"/>
                <a:gd name="connsiteX1069" fmla="*/ 4310750 w 14050663"/>
                <a:gd name="connsiteY1069" fmla="*/ 2822057 h 6858000"/>
                <a:gd name="connsiteX1070" fmla="*/ 4301771 w 14050663"/>
                <a:gd name="connsiteY1070" fmla="*/ 2825049 h 6858000"/>
                <a:gd name="connsiteX1071" fmla="*/ 4296330 w 14050663"/>
                <a:gd name="connsiteY1071" fmla="*/ 2835388 h 6858000"/>
                <a:gd name="connsiteX1072" fmla="*/ 4293609 w 14050663"/>
                <a:gd name="connsiteY1072" fmla="*/ 2855522 h 6858000"/>
                <a:gd name="connsiteX1073" fmla="*/ 4292792 w 14050663"/>
                <a:gd name="connsiteY1073" fmla="*/ 2886810 h 6858000"/>
                <a:gd name="connsiteX1074" fmla="*/ 4293337 w 14050663"/>
                <a:gd name="connsiteY1074" fmla="*/ 2910209 h 6858000"/>
                <a:gd name="connsiteX1075" fmla="*/ 4295513 w 14050663"/>
                <a:gd name="connsiteY1075" fmla="*/ 2925717 h 6858000"/>
                <a:gd name="connsiteX1076" fmla="*/ 4299322 w 14050663"/>
                <a:gd name="connsiteY1076" fmla="*/ 2935784 h 6858000"/>
                <a:gd name="connsiteX1077" fmla="*/ 4304764 w 14050663"/>
                <a:gd name="connsiteY1077" fmla="*/ 2943131 h 6858000"/>
                <a:gd name="connsiteX1078" fmla="*/ 4317824 w 14050663"/>
                <a:gd name="connsiteY1078" fmla="*/ 2951020 h 6858000"/>
                <a:gd name="connsiteX1079" fmla="*/ 4340950 w 14050663"/>
                <a:gd name="connsiteY1079" fmla="*/ 2959183 h 6858000"/>
                <a:gd name="connsiteX1080" fmla="*/ 4370334 w 14050663"/>
                <a:gd name="connsiteY1080" fmla="*/ 2965440 h 6858000"/>
                <a:gd name="connsiteX1081" fmla="*/ 4402712 w 14050663"/>
                <a:gd name="connsiteY1081" fmla="*/ 2967889 h 6858000"/>
                <a:gd name="connsiteX1082" fmla="*/ 4488688 w 14050663"/>
                <a:gd name="connsiteY1082" fmla="*/ 2953741 h 6858000"/>
                <a:gd name="connsiteX1083" fmla="*/ 4545007 w 14050663"/>
                <a:gd name="connsiteY1083" fmla="*/ 2912658 h 6858000"/>
                <a:gd name="connsiteX1084" fmla="*/ 4575480 w 14050663"/>
                <a:gd name="connsiteY1084" fmla="*/ 2847359 h 6858000"/>
                <a:gd name="connsiteX1085" fmla="*/ 4584458 w 14050663"/>
                <a:gd name="connsiteY1085" fmla="*/ 2761111 h 6858000"/>
                <a:gd name="connsiteX1086" fmla="*/ 4584458 w 14050663"/>
                <a:gd name="connsiteY1086" fmla="*/ 2271374 h 6858000"/>
                <a:gd name="connsiteX1087" fmla="*/ 4580922 w 14050663"/>
                <a:gd name="connsiteY1087" fmla="*/ 2261851 h 6858000"/>
                <a:gd name="connsiteX1088" fmla="*/ 4568950 w 14050663"/>
                <a:gd name="connsiteY1088" fmla="*/ 2255049 h 6858000"/>
                <a:gd name="connsiteX1089" fmla="*/ 4546912 w 14050663"/>
                <a:gd name="connsiteY1089" fmla="*/ 2250968 h 6858000"/>
                <a:gd name="connsiteX1090" fmla="*/ 4512630 w 14050663"/>
                <a:gd name="connsiteY1090" fmla="*/ 2249608 h 6858000"/>
                <a:gd name="connsiteX1091" fmla="*/ 5555990 w 14050663"/>
                <a:gd name="connsiteY1091" fmla="*/ 2241445 h 6858000"/>
                <a:gd name="connsiteX1092" fmla="*/ 5423488 w 14050663"/>
                <a:gd name="connsiteY1092" fmla="*/ 2265932 h 6858000"/>
                <a:gd name="connsiteX1093" fmla="*/ 5320372 w 14050663"/>
                <a:gd name="connsiteY1093" fmla="*/ 2337760 h 6858000"/>
                <a:gd name="connsiteX1094" fmla="*/ 5253441 w 14050663"/>
                <a:gd name="connsiteY1094" fmla="*/ 2454753 h 6858000"/>
                <a:gd name="connsiteX1095" fmla="*/ 5229498 w 14050663"/>
                <a:gd name="connsiteY1095" fmla="*/ 2614190 h 6858000"/>
                <a:gd name="connsiteX1096" fmla="*/ 5251264 w 14050663"/>
                <a:gd name="connsiteY1096" fmla="*/ 2768729 h 6858000"/>
                <a:gd name="connsiteX1097" fmla="*/ 5313842 w 14050663"/>
                <a:gd name="connsiteY1097" fmla="*/ 2879464 h 6858000"/>
                <a:gd name="connsiteX1098" fmla="*/ 5412878 w 14050663"/>
                <a:gd name="connsiteY1098" fmla="*/ 2946123 h 6858000"/>
                <a:gd name="connsiteX1099" fmla="*/ 5543474 w 14050663"/>
                <a:gd name="connsiteY1099" fmla="*/ 2968433 h 6858000"/>
                <a:gd name="connsiteX1100" fmla="*/ 5612310 w 14050663"/>
                <a:gd name="connsiteY1100" fmla="*/ 2962448 h 6858000"/>
                <a:gd name="connsiteX1101" fmla="*/ 5668902 w 14050663"/>
                <a:gd name="connsiteY1101" fmla="*/ 2947483 h 6858000"/>
                <a:gd name="connsiteX1102" fmla="*/ 5710801 w 14050663"/>
                <a:gd name="connsiteY1102" fmla="*/ 2928710 h 6858000"/>
                <a:gd name="connsiteX1103" fmla="*/ 5733928 w 14050663"/>
                <a:gd name="connsiteY1103" fmla="*/ 2912658 h 6858000"/>
                <a:gd name="connsiteX1104" fmla="*/ 5742634 w 14050663"/>
                <a:gd name="connsiteY1104" fmla="*/ 2901503 h 6858000"/>
                <a:gd name="connsiteX1105" fmla="*/ 5746988 w 14050663"/>
                <a:gd name="connsiteY1105" fmla="*/ 2889803 h 6858000"/>
                <a:gd name="connsiteX1106" fmla="*/ 5749436 w 14050663"/>
                <a:gd name="connsiteY1106" fmla="*/ 2873479 h 6858000"/>
                <a:gd name="connsiteX1107" fmla="*/ 5750252 w 14050663"/>
                <a:gd name="connsiteY1107" fmla="*/ 2850352 h 6858000"/>
                <a:gd name="connsiteX1108" fmla="*/ 5749164 w 14050663"/>
                <a:gd name="connsiteY1108" fmla="*/ 2819063 h 6858000"/>
                <a:gd name="connsiteX1109" fmla="*/ 5745899 w 14050663"/>
                <a:gd name="connsiteY1109" fmla="*/ 2800834 h 6858000"/>
                <a:gd name="connsiteX1110" fmla="*/ 5740458 w 14050663"/>
                <a:gd name="connsiteY1110" fmla="*/ 2792128 h 6858000"/>
                <a:gd name="connsiteX1111" fmla="*/ 5731751 w 14050663"/>
                <a:gd name="connsiteY1111" fmla="*/ 2789951 h 6858000"/>
                <a:gd name="connsiteX1112" fmla="*/ 5711890 w 14050663"/>
                <a:gd name="connsiteY1112" fmla="*/ 2798658 h 6858000"/>
                <a:gd name="connsiteX1113" fmla="*/ 5679240 w 14050663"/>
                <a:gd name="connsiteY1113" fmla="*/ 2818247 h 6858000"/>
                <a:gd name="connsiteX1114" fmla="*/ 5631627 w 14050663"/>
                <a:gd name="connsiteY1114" fmla="*/ 2838109 h 6858000"/>
                <a:gd name="connsiteX1115" fmla="*/ 5565784 w 14050663"/>
                <a:gd name="connsiteY1115" fmla="*/ 2847087 h 6858000"/>
                <a:gd name="connsiteX1116" fmla="*/ 5490420 w 14050663"/>
                <a:gd name="connsiteY1116" fmla="*/ 2832667 h 6858000"/>
                <a:gd name="connsiteX1117" fmla="*/ 5433283 w 14050663"/>
                <a:gd name="connsiteY1117" fmla="*/ 2788863 h 6858000"/>
                <a:gd name="connsiteX1118" fmla="*/ 5396825 w 14050663"/>
                <a:gd name="connsiteY1118" fmla="*/ 2714042 h 6858000"/>
                <a:gd name="connsiteX1119" fmla="*/ 5384038 w 14050663"/>
                <a:gd name="connsiteY1119" fmla="*/ 2606572 h 6858000"/>
                <a:gd name="connsiteX1120" fmla="*/ 5396009 w 14050663"/>
                <a:gd name="connsiteY1120" fmla="*/ 2504815 h 6858000"/>
                <a:gd name="connsiteX1121" fmla="*/ 5431107 w 14050663"/>
                <a:gd name="connsiteY1121" fmla="*/ 2427818 h 6858000"/>
                <a:gd name="connsiteX1122" fmla="*/ 5487154 w 14050663"/>
                <a:gd name="connsiteY1122" fmla="*/ 2378844 h 6858000"/>
                <a:gd name="connsiteX1123" fmla="*/ 5561976 w 14050663"/>
                <a:gd name="connsiteY1123" fmla="*/ 2361703 h 6858000"/>
                <a:gd name="connsiteX1124" fmla="*/ 5627546 w 14050663"/>
                <a:gd name="connsiteY1124" fmla="*/ 2371226 h 6858000"/>
                <a:gd name="connsiteX1125" fmla="*/ 5674887 w 14050663"/>
                <a:gd name="connsiteY1125" fmla="*/ 2392448 h 6858000"/>
                <a:gd name="connsiteX1126" fmla="*/ 5707264 w 14050663"/>
                <a:gd name="connsiteY1126" fmla="*/ 2413670 h 6858000"/>
                <a:gd name="connsiteX1127" fmla="*/ 5727942 w 14050663"/>
                <a:gd name="connsiteY1127" fmla="*/ 2423192 h 6858000"/>
                <a:gd name="connsiteX1128" fmla="*/ 5736648 w 14050663"/>
                <a:gd name="connsiteY1128" fmla="*/ 2419927 h 6858000"/>
                <a:gd name="connsiteX1129" fmla="*/ 5743178 w 14050663"/>
                <a:gd name="connsiteY1129" fmla="*/ 2409588 h 6858000"/>
                <a:gd name="connsiteX1130" fmla="*/ 5746988 w 14050663"/>
                <a:gd name="connsiteY1130" fmla="*/ 2391087 h 6858000"/>
                <a:gd name="connsiteX1131" fmla="*/ 5748076 w 14050663"/>
                <a:gd name="connsiteY1131" fmla="*/ 2363336 h 6858000"/>
                <a:gd name="connsiteX1132" fmla="*/ 5747260 w 14050663"/>
                <a:gd name="connsiteY1132" fmla="*/ 2337760 h 6858000"/>
                <a:gd name="connsiteX1133" fmla="*/ 5744811 w 14050663"/>
                <a:gd name="connsiteY1133" fmla="*/ 2319803 h 6858000"/>
                <a:gd name="connsiteX1134" fmla="*/ 5740458 w 14050663"/>
                <a:gd name="connsiteY1134" fmla="*/ 2307288 h 6858000"/>
                <a:gd name="connsiteX1135" fmla="*/ 5730391 w 14050663"/>
                <a:gd name="connsiteY1135" fmla="*/ 2295044 h 6858000"/>
                <a:gd name="connsiteX1136" fmla="*/ 5704544 w 14050663"/>
                <a:gd name="connsiteY1136" fmla="*/ 2277359 h 6858000"/>
                <a:gd name="connsiteX1137" fmla="*/ 5662916 w 14050663"/>
                <a:gd name="connsiteY1137" fmla="*/ 2259130 h 6858000"/>
                <a:gd name="connsiteX1138" fmla="*/ 5612582 w 14050663"/>
                <a:gd name="connsiteY1138" fmla="*/ 2246343 h 6858000"/>
                <a:gd name="connsiteX1139" fmla="*/ 5555990 w 14050663"/>
                <a:gd name="connsiteY1139" fmla="*/ 2241445 h 6858000"/>
                <a:gd name="connsiteX1140" fmla="*/ 3931838 w 14050663"/>
                <a:gd name="connsiteY1140" fmla="*/ 2240357 h 6858000"/>
                <a:gd name="connsiteX1141" fmla="*/ 3784645 w 14050663"/>
                <a:gd name="connsiteY1141" fmla="*/ 2265932 h 6858000"/>
                <a:gd name="connsiteX1142" fmla="*/ 3678263 w 14050663"/>
                <a:gd name="connsiteY1142" fmla="*/ 2339393 h 6858000"/>
                <a:gd name="connsiteX1143" fmla="*/ 3613509 w 14050663"/>
                <a:gd name="connsiteY1143" fmla="*/ 2455569 h 6858000"/>
                <a:gd name="connsiteX1144" fmla="*/ 3591742 w 14050663"/>
                <a:gd name="connsiteY1144" fmla="*/ 2609293 h 6858000"/>
                <a:gd name="connsiteX1145" fmla="*/ 3612148 w 14050663"/>
                <a:gd name="connsiteY1145" fmla="*/ 2770362 h 6858000"/>
                <a:gd name="connsiteX1146" fmla="*/ 3673365 w 14050663"/>
                <a:gd name="connsiteY1146" fmla="*/ 2882457 h 6858000"/>
                <a:gd name="connsiteX1147" fmla="*/ 3775395 w 14050663"/>
                <a:gd name="connsiteY1147" fmla="*/ 2948028 h 6858000"/>
                <a:gd name="connsiteX1148" fmla="*/ 3918778 w 14050663"/>
                <a:gd name="connsiteY1148" fmla="*/ 2969522 h 6858000"/>
                <a:gd name="connsiteX1149" fmla="*/ 4065427 w 14050663"/>
                <a:gd name="connsiteY1149" fmla="*/ 2944219 h 6858000"/>
                <a:gd name="connsiteX1150" fmla="*/ 4171809 w 14050663"/>
                <a:gd name="connsiteY1150" fmla="*/ 2870758 h 6858000"/>
                <a:gd name="connsiteX1151" fmla="*/ 4236564 w 14050663"/>
                <a:gd name="connsiteY1151" fmla="*/ 2753493 h 6858000"/>
                <a:gd name="connsiteX1152" fmla="*/ 4258330 w 14050663"/>
                <a:gd name="connsiteY1152" fmla="*/ 2596777 h 6858000"/>
                <a:gd name="connsiteX1153" fmla="*/ 4237380 w 14050663"/>
                <a:gd name="connsiteY1153" fmla="*/ 2438157 h 6858000"/>
                <a:gd name="connsiteX1154" fmla="*/ 4175346 w 14050663"/>
                <a:gd name="connsiteY1154" fmla="*/ 2326877 h 6858000"/>
                <a:gd name="connsiteX1155" fmla="*/ 4073046 w 14050663"/>
                <a:gd name="connsiteY1155" fmla="*/ 2261579 h 6858000"/>
                <a:gd name="connsiteX1156" fmla="*/ 3931838 w 14050663"/>
                <a:gd name="connsiteY1156" fmla="*/ 2240357 h 6858000"/>
                <a:gd name="connsiteX1157" fmla="*/ 4211342 w 14050663"/>
                <a:gd name="connsiteY1157" fmla="*/ 1044254 h 6858000"/>
                <a:gd name="connsiteX1158" fmla="*/ 4211886 w 14050663"/>
                <a:gd name="connsiteY1158" fmla="*/ 1044254 h 6858000"/>
                <a:gd name="connsiteX1159" fmla="*/ 4311466 w 14050663"/>
                <a:gd name="connsiteY1159" fmla="*/ 1343538 h 6858000"/>
                <a:gd name="connsiteX1160" fmla="*/ 4111762 w 14050663"/>
                <a:gd name="connsiteY1160" fmla="*/ 1343538 h 6858000"/>
                <a:gd name="connsiteX1161" fmla="*/ 2457705 w 14050663"/>
                <a:gd name="connsiteY1161" fmla="*/ 909848 h 6858000"/>
                <a:gd name="connsiteX1162" fmla="*/ 2427504 w 14050663"/>
                <a:gd name="connsiteY1162" fmla="*/ 920459 h 6858000"/>
                <a:gd name="connsiteX1163" fmla="*/ 2415261 w 14050663"/>
                <a:gd name="connsiteY1163" fmla="*/ 955013 h 6858000"/>
                <a:gd name="connsiteX1164" fmla="*/ 2415261 w 14050663"/>
                <a:gd name="connsiteY1164" fmla="*/ 1593304 h 6858000"/>
                <a:gd name="connsiteX1165" fmla="*/ 2418798 w 14050663"/>
                <a:gd name="connsiteY1165" fmla="*/ 1603643 h 6858000"/>
                <a:gd name="connsiteX1166" fmla="*/ 2430497 w 14050663"/>
                <a:gd name="connsiteY1166" fmla="*/ 1610989 h 6858000"/>
                <a:gd name="connsiteX1167" fmla="*/ 2452535 w 14050663"/>
                <a:gd name="connsiteY1167" fmla="*/ 1615614 h 6858000"/>
                <a:gd name="connsiteX1168" fmla="*/ 2487089 w 14050663"/>
                <a:gd name="connsiteY1168" fmla="*/ 1617247 h 6858000"/>
                <a:gd name="connsiteX1169" fmla="*/ 2521915 w 14050663"/>
                <a:gd name="connsiteY1169" fmla="*/ 1615614 h 6858000"/>
                <a:gd name="connsiteX1170" fmla="*/ 2543954 w 14050663"/>
                <a:gd name="connsiteY1170" fmla="*/ 1610989 h 6858000"/>
                <a:gd name="connsiteX1171" fmla="*/ 2555652 w 14050663"/>
                <a:gd name="connsiteY1171" fmla="*/ 1603643 h 6858000"/>
                <a:gd name="connsiteX1172" fmla="*/ 2558918 w 14050663"/>
                <a:gd name="connsiteY1172" fmla="*/ 1593304 h 6858000"/>
                <a:gd name="connsiteX1173" fmla="*/ 2558918 w 14050663"/>
                <a:gd name="connsiteY1173" fmla="*/ 1331022 h 6858000"/>
                <a:gd name="connsiteX1174" fmla="*/ 2774947 w 14050663"/>
                <a:gd name="connsiteY1174" fmla="*/ 1331022 h 6858000"/>
                <a:gd name="connsiteX1175" fmla="*/ 2783652 w 14050663"/>
                <a:gd name="connsiteY1175" fmla="*/ 1328029 h 6858000"/>
                <a:gd name="connsiteX1176" fmla="*/ 2790454 w 14050663"/>
                <a:gd name="connsiteY1176" fmla="*/ 1317962 h 6858000"/>
                <a:gd name="connsiteX1177" fmla="*/ 2794807 w 14050663"/>
                <a:gd name="connsiteY1177" fmla="*/ 1300005 h 6858000"/>
                <a:gd name="connsiteX1178" fmla="*/ 2796168 w 14050663"/>
                <a:gd name="connsiteY1178" fmla="*/ 1272798 h 6858000"/>
                <a:gd name="connsiteX1179" fmla="*/ 2794807 w 14050663"/>
                <a:gd name="connsiteY1179" fmla="*/ 1245590 h 6858000"/>
                <a:gd name="connsiteX1180" fmla="*/ 2790454 w 14050663"/>
                <a:gd name="connsiteY1180" fmla="*/ 1228177 h 6858000"/>
                <a:gd name="connsiteX1181" fmla="*/ 2783652 w 14050663"/>
                <a:gd name="connsiteY1181" fmla="*/ 1218927 h 6858000"/>
                <a:gd name="connsiteX1182" fmla="*/ 2774947 w 14050663"/>
                <a:gd name="connsiteY1182" fmla="*/ 1216206 h 6858000"/>
                <a:gd name="connsiteX1183" fmla="*/ 2558918 w 14050663"/>
                <a:gd name="connsiteY1183" fmla="*/ 1216206 h 6858000"/>
                <a:gd name="connsiteX1184" fmla="*/ 2558918 w 14050663"/>
                <a:gd name="connsiteY1184" fmla="*/ 1026841 h 6858000"/>
                <a:gd name="connsiteX1185" fmla="*/ 2789094 w 14050663"/>
                <a:gd name="connsiteY1185" fmla="*/ 1026841 h 6858000"/>
                <a:gd name="connsiteX1186" fmla="*/ 2797800 w 14050663"/>
                <a:gd name="connsiteY1186" fmla="*/ 1023576 h 6858000"/>
                <a:gd name="connsiteX1187" fmla="*/ 2804602 w 14050663"/>
                <a:gd name="connsiteY1187" fmla="*/ 1013781 h 6858000"/>
                <a:gd name="connsiteX1188" fmla="*/ 2808956 w 14050663"/>
                <a:gd name="connsiteY1188" fmla="*/ 996096 h 6858000"/>
                <a:gd name="connsiteX1189" fmla="*/ 2810316 w 14050663"/>
                <a:gd name="connsiteY1189" fmla="*/ 968616 h 6858000"/>
                <a:gd name="connsiteX1190" fmla="*/ 2808956 w 14050663"/>
                <a:gd name="connsiteY1190" fmla="*/ 940865 h 6858000"/>
                <a:gd name="connsiteX1191" fmla="*/ 2804602 w 14050663"/>
                <a:gd name="connsiteY1191" fmla="*/ 922635 h 6858000"/>
                <a:gd name="connsiteX1192" fmla="*/ 2797800 w 14050663"/>
                <a:gd name="connsiteY1192" fmla="*/ 912841 h 6858000"/>
                <a:gd name="connsiteX1193" fmla="*/ 2789094 w 14050663"/>
                <a:gd name="connsiteY1193" fmla="*/ 909848 h 6858000"/>
                <a:gd name="connsiteX1194" fmla="*/ 3742919 w 14050663"/>
                <a:gd name="connsiteY1194" fmla="*/ 907671 h 6858000"/>
                <a:gd name="connsiteX1195" fmla="*/ 3710814 w 14050663"/>
                <a:gd name="connsiteY1195" fmla="*/ 909032 h 6858000"/>
                <a:gd name="connsiteX1196" fmla="*/ 3690680 w 14050663"/>
                <a:gd name="connsiteY1196" fmla="*/ 913657 h 6858000"/>
                <a:gd name="connsiteX1197" fmla="*/ 3679798 w 14050663"/>
                <a:gd name="connsiteY1197" fmla="*/ 921275 h 6858000"/>
                <a:gd name="connsiteX1198" fmla="*/ 3676532 w 14050663"/>
                <a:gd name="connsiteY1198" fmla="*/ 931070 h 6858000"/>
                <a:gd name="connsiteX1199" fmla="*/ 3676532 w 14050663"/>
                <a:gd name="connsiteY1199" fmla="*/ 1261371 h 6858000"/>
                <a:gd name="connsiteX1200" fmla="*/ 3677350 w 14050663"/>
                <a:gd name="connsiteY1200" fmla="*/ 1340273 h 6858000"/>
                <a:gd name="connsiteX1201" fmla="*/ 3679798 w 14050663"/>
                <a:gd name="connsiteY1201" fmla="*/ 1419719 h 6858000"/>
                <a:gd name="connsiteX1202" fmla="*/ 3679253 w 14050663"/>
                <a:gd name="connsiteY1202" fmla="*/ 1419719 h 6858000"/>
                <a:gd name="connsiteX1203" fmla="*/ 3659120 w 14050663"/>
                <a:gd name="connsiteY1203" fmla="*/ 1376187 h 6858000"/>
                <a:gd name="connsiteX1204" fmla="*/ 3637898 w 14050663"/>
                <a:gd name="connsiteY1204" fmla="*/ 1331838 h 6858000"/>
                <a:gd name="connsiteX1205" fmla="*/ 3615315 w 14050663"/>
                <a:gd name="connsiteY1205" fmla="*/ 1286674 h 6858000"/>
                <a:gd name="connsiteX1206" fmla="*/ 3591646 w 14050663"/>
                <a:gd name="connsiteY1206" fmla="*/ 1240692 h 6858000"/>
                <a:gd name="connsiteX1207" fmla="*/ 3454519 w 14050663"/>
                <a:gd name="connsiteY1207" fmla="*/ 983308 h 6858000"/>
                <a:gd name="connsiteX1208" fmla="*/ 3434385 w 14050663"/>
                <a:gd name="connsiteY1208" fmla="*/ 947666 h 6858000"/>
                <a:gd name="connsiteX1209" fmla="*/ 3413435 w 14050663"/>
                <a:gd name="connsiteY1209" fmla="*/ 925084 h 6858000"/>
                <a:gd name="connsiteX1210" fmla="*/ 3388133 w 14050663"/>
                <a:gd name="connsiteY1210" fmla="*/ 913385 h 6858000"/>
                <a:gd name="connsiteX1211" fmla="*/ 3353306 w 14050663"/>
                <a:gd name="connsiteY1211" fmla="*/ 909848 h 6858000"/>
                <a:gd name="connsiteX1212" fmla="*/ 3276580 w 14050663"/>
                <a:gd name="connsiteY1212" fmla="*/ 909848 h 6858000"/>
                <a:gd name="connsiteX1213" fmla="*/ 3239850 w 14050663"/>
                <a:gd name="connsiteY1213" fmla="*/ 922635 h 6858000"/>
                <a:gd name="connsiteX1214" fmla="*/ 3224886 w 14050663"/>
                <a:gd name="connsiteY1214" fmla="*/ 960998 h 6858000"/>
                <a:gd name="connsiteX1215" fmla="*/ 3224886 w 14050663"/>
                <a:gd name="connsiteY1215" fmla="*/ 1593848 h 6858000"/>
                <a:gd name="connsiteX1216" fmla="*/ 3227606 w 14050663"/>
                <a:gd name="connsiteY1216" fmla="*/ 1603643 h 6858000"/>
                <a:gd name="connsiteX1217" fmla="*/ 3237401 w 14050663"/>
                <a:gd name="connsiteY1217" fmla="*/ 1610989 h 6858000"/>
                <a:gd name="connsiteX1218" fmla="*/ 3256991 w 14050663"/>
                <a:gd name="connsiteY1218" fmla="*/ 1615614 h 6858000"/>
                <a:gd name="connsiteX1219" fmla="*/ 3288552 w 14050663"/>
                <a:gd name="connsiteY1219" fmla="*/ 1617247 h 6858000"/>
                <a:gd name="connsiteX1220" fmla="*/ 3320656 w 14050663"/>
                <a:gd name="connsiteY1220" fmla="*/ 1615614 h 6858000"/>
                <a:gd name="connsiteX1221" fmla="*/ 3340518 w 14050663"/>
                <a:gd name="connsiteY1221" fmla="*/ 1610989 h 6858000"/>
                <a:gd name="connsiteX1222" fmla="*/ 3350857 w 14050663"/>
                <a:gd name="connsiteY1222" fmla="*/ 1603643 h 6858000"/>
                <a:gd name="connsiteX1223" fmla="*/ 3353851 w 14050663"/>
                <a:gd name="connsiteY1223" fmla="*/ 1593848 h 6858000"/>
                <a:gd name="connsiteX1224" fmla="*/ 3353851 w 14050663"/>
                <a:gd name="connsiteY1224" fmla="*/ 1225456 h 6858000"/>
                <a:gd name="connsiteX1225" fmla="*/ 3352762 w 14050663"/>
                <a:gd name="connsiteY1225" fmla="*/ 1145194 h 6858000"/>
                <a:gd name="connsiteX1226" fmla="*/ 3349498 w 14050663"/>
                <a:gd name="connsiteY1226" fmla="*/ 1067108 h 6858000"/>
                <a:gd name="connsiteX1227" fmla="*/ 3350585 w 14050663"/>
                <a:gd name="connsiteY1227" fmla="*/ 1067108 h 6858000"/>
                <a:gd name="connsiteX1228" fmla="*/ 3378881 w 14050663"/>
                <a:gd name="connsiteY1228" fmla="*/ 1133222 h 6858000"/>
                <a:gd name="connsiteX1229" fmla="*/ 3409898 w 14050663"/>
                <a:gd name="connsiteY1229" fmla="*/ 1196616 h 6858000"/>
                <a:gd name="connsiteX1230" fmla="*/ 3585115 w 14050663"/>
                <a:gd name="connsiteY1230" fmla="*/ 1525829 h 6858000"/>
                <a:gd name="connsiteX1231" fmla="*/ 3609602 w 14050663"/>
                <a:gd name="connsiteY1231" fmla="*/ 1570177 h 6858000"/>
                <a:gd name="connsiteX1232" fmla="*/ 3632184 w 14050663"/>
                <a:gd name="connsiteY1232" fmla="*/ 1597385 h 6858000"/>
                <a:gd name="connsiteX1233" fmla="*/ 3657760 w 14050663"/>
                <a:gd name="connsiteY1233" fmla="*/ 1611261 h 6858000"/>
                <a:gd name="connsiteX1234" fmla="*/ 3690680 w 14050663"/>
                <a:gd name="connsiteY1234" fmla="*/ 1615070 h 6858000"/>
                <a:gd name="connsiteX1235" fmla="*/ 3751626 w 14050663"/>
                <a:gd name="connsiteY1235" fmla="*/ 1615070 h 6858000"/>
                <a:gd name="connsiteX1236" fmla="*/ 3772031 w 14050663"/>
                <a:gd name="connsiteY1236" fmla="*/ 1612077 h 6858000"/>
                <a:gd name="connsiteX1237" fmla="*/ 3789444 w 14050663"/>
                <a:gd name="connsiteY1237" fmla="*/ 1602554 h 6858000"/>
                <a:gd name="connsiteX1238" fmla="*/ 3801144 w 14050663"/>
                <a:gd name="connsiteY1238" fmla="*/ 1586230 h 6858000"/>
                <a:gd name="connsiteX1239" fmla="*/ 3805497 w 14050663"/>
                <a:gd name="connsiteY1239" fmla="*/ 1563919 h 6858000"/>
                <a:gd name="connsiteX1240" fmla="*/ 3805497 w 14050663"/>
                <a:gd name="connsiteY1240" fmla="*/ 931070 h 6858000"/>
                <a:gd name="connsiteX1241" fmla="*/ 3802777 w 14050663"/>
                <a:gd name="connsiteY1241" fmla="*/ 921275 h 6858000"/>
                <a:gd name="connsiteX1242" fmla="*/ 3793253 w 14050663"/>
                <a:gd name="connsiteY1242" fmla="*/ 913657 h 6858000"/>
                <a:gd name="connsiteX1243" fmla="*/ 3773936 w 14050663"/>
                <a:gd name="connsiteY1243" fmla="*/ 909032 h 6858000"/>
                <a:gd name="connsiteX1244" fmla="*/ 3742919 w 14050663"/>
                <a:gd name="connsiteY1244" fmla="*/ 907671 h 6858000"/>
                <a:gd name="connsiteX1245" fmla="*/ 4706414 w 14050663"/>
                <a:gd name="connsiteY1245" fmla="*/ 906583 h 6858000"/>
                <a:gd name="connsiteX1246" fmla="*/ 4671860 w 14050663"/>
                <a:gd name="connsiteY1246" fmla="*/ 908215 h 6858000"/>
                <a:gd name="connsiteX1247" fmla="*/ 4649822 w 14050663"/>
                <a:gd name="connsiteY1247" fmla="*/ 912568 h 6858000"/>
                <a:gd name="connsiteX1248" fmla="*/ 4638122 w 14050663"/>
                <a:gd name="connsiteY1248" fmla="*/ 919643 h 6858000"/>
                <a:gd name="connsiteX1249" fmla="*/ 4634586 w 14050663"/>
                <a:gd name="connsiteY1249" fmla="*/ 929437 h 6858000"/>
                <a:gd name="connsiteX1250" fmla="*/ 4634586 w 14050663"/>
                <a:gd name="connsiteY1250" fmla="*/ 1568817 h 6858000"/>
                <a:gd name="connsiteX1251" fmla="*/ 4646829 w 14050663"/>
                <a:gd name="connsiteY1251" fmla="*/ 1603371 h 6858000"/>
                <a:gd name="connsiteX1252" fmla="*/ 4677030 w 14050663"/>
                <a:gd name="connsiteY1252" fmla="*/ 1613982 h 6858000"/>
                <a:gd name="connsiteX1253" fmla="*/ 4999712 w 14050663"/>
                <a:gd name="connsiteY1253" fmla="*/ 1613982 h 6858000"/>
                <a:gd name="connsiteX1254" fmla="*/ 5009235 w 14050663"/>
                <a:gd name="connsiteY1254" fmla="*/ 1610717 h 6858000"/>
                <a:gd name="connsiteX1255" fmla="*/ 5016037 w 14050663"/>
                <a:gd name="connsiteY1255" fmla="*/ 1600106 h 6858000"/>
                <a:gd name="connsiteX1256" fmla="*/ 5020118 w 14050663"/>
                <a:gd name="connsiteY1256" fmla="*/ 1581605 h 6858000"/>
                <a:gd name="connsiteX1257" fmla="*/ 5021478 w 14050663"/>
                <a:gd name="connsiteY1257" fmla="*/ 1554125 h 6858000"/>
                <a:gd name="connsiteX1258" fmla="*/ 5020118 w 14050663"/>
                <a:gd name="connsiteY1258" fmla="*/ 1526645 h 6858000"/>
                <a:gd name="connsiteX1259" fmla="*/ 5016037 w 14050663"/>
                <a:gd name="connsiteY1259" fmla="*/ 1508688 h 6858000"/>
                <a:gd name="connsiteX1260" fmla="*/ 5009235 w 14050663"/>
                <a:gd name="connsiteY1260" fmla="*/ 1498893 h 6858000"/>
                <a:gd name="connsiteX1261" fmla="*/ 4999712 w 14050663"/>
                <a:gd name="connsiteY1261" fmla="*/ 1495900 h 6858000"/>
                <a:gd name="connsiteX1262" fmla="*/ 4778242 w 14050663"/>
                <a:gd name="connsiteY1262" fmla="*/ 1495900 h 6858000"/>
                <a:gd name="connsiteX1263" fmla="*/ 4778242 w 14050663"/>
                <a:gd name="connsiteY1263" fmla="*/ 929437 h 6858000"/>
                <a:gd name="connsiteX1264" fmla="*/ 4774705 w 14050663"/>
                <a:gd name="connsiteY1264" fmla="*/ 919643 h 6858000"/>
                <a:gd name="connsiteX1265" fmla="*/ 4763006 w 14050663"/>
                <a:gd name="connsiteY1265" fmla="*/ 912568 h 6858000"/>
                <a:gd name="connsiteX1266" fmla="*/ 4741240 w 14050663"/>
                <a:gd name="connsiteY1266" fmla="*/ 908215 h 6858000"/>
                <a:gd name="connsiteX1267" fmla="*/ 4706414 w 14050663"/>
                <a:gd name="connsiteY1267" fmla="*/ 906583 h 6858000"/>
                <a:gd name="connsiteX1268" fmla="*/ 4213518 w 14050663"/>
                <a:gd name="connsiteY1268" fmla="*/ 906583 h 6858000"/>
                <a:gd name="connsiteX1269" fmla="*/ 4168898 w 14050663"/>
                <a:gd name="connsiteY1269" fmla="*/ 907399 h 6858000"/>
                <a:gd name="connsiteX1270" fmla="*/ 4142506 w 14050663"/>
                <a:gd name="connsiteY1270" fmla="*/ 911208 h 6858000"/>
                <a:gd name="connsiteX1271" fmla="*/ 4128630 w 14050663"/>
                <a:gd name="connsiteY1271" fmla="*/ 919914 h 6858000"/>
                <a:gd name="connsiteX1272" fmla="*/ 4121012 w 14050663"/>
                <a:gd name="connsiteY1272" fmla="*/ 934879 h 6858000"/>
                <a:gd name="connsiteX1273" fmla="*/ 3903895 w 14050663"/>
                <a:gd name="connsiteY1273" fmla="*/ 1559566 h 6858000"/>
                <a:gd name="connsiteX1274" fmla="*/ 3895734 w 14050663"/>
                <a:gd name="connsiteY1274" fmla="*/ 1590039 h 6858000"/>
                <a:gd name="connsiteX1275" fmla="*/ 3899542 w 14050663"/>
                <a:gd name="connsiteY1275" fmla="*/ 1607724 h 6858000"/>
                <a:gd name="connsiteX1276" fmla="*/ 3919132 w 14050663"/>
                <a:gd name="connsiteY1276" fmla="*/ 1615614 h 6858000"/>
                <a:gd name="connsiteX1277" fmla="*/ 3958311 w 14050663"/>
                <a:gd name="connsiteY1277" fmla="*/ 1617247 h 6858000"/>
                <a:gd name="connsiteX1278" fmla="*/ 3996129 w 14050663"/>
                <a:gd name="connsiteY1278" fmla="*/ 1616158 h 6858000"/>
                <a:gd name="connsiteX1279" fmla="*/ 4018440 w 14050663"/>
                <a:gd name="connsiteY1279" fmla="*/ 1612077 h 6858000"/>
                <a:gd name="connsiteX1280" fmla="*/ 4029867 w 14050663"/>
                <a:gd name="connsiteY1280" fmla="*/ 1603915 h 6858000"/>
                <a:gd name="connsiteX1281" fmla="*/ 4035580 w 14050663"/>
                <a:gd name="connsiteY1281" fmla="*/ 1591127 h 6858000"/>
                <a:gd name="connsiteX1282" fmla="*/ 4080201 w 14050663"/>
                <a:gd name="connsiteY1282" fmla="*/ 1453457 h 6858000"/>
                <a:gd name="connsiteX1283" fmla="*/ 4344659 w 14050663"/>
                <a:gd name="connsiteY1283" fmla="*/ 1453457 h 6858000"/>
                <a:gd name="connsiteX1284" fmla="*/ 4392000 w 14050663"/>
                <a:gd name="connsiteY1284" fmla="*/ 1594936 h 6858000"/>
                <a:gd name="connsiteX1285" fmla="*/ 4397442 w 14050663"/>
                <a:gd name="connsiteY1285" fmla="*/ 1606363 h 6858000"/>
                <a:gd name="connsiteX1286" fmla="*/ 4408869 w 14050663"/>
                <a:gd name="connsiteY1286" fmla="*/ 1613165 h 6858000"/>
                <a:gd name="connsiteX1287" fmla="*/ 4432540 w 14050663"/>
                <a:gd name="connsiteY1287" fmla="*/ 1616430 h 6858000"/>
                <a:gd name="connsiteX1288" fmla="*/ 4475800 w 14050663"/>
                <a:gd name="connsiteY1288" fmla="*/ 1617247 h 6858000"/>
                <a:gd name="connsiteX1289" fmla="*/ 4517700 w 14050663"/>
                <a:gd name="connsiteY1289" fmla="*/ 1615886 h 6858000"/>
                <a:gd name="connsiteX1290" fmla="*/ 4538922 w 14050663"/>
                <a:gd name="connsiteY1290" fmla="*/ 1608812 h 6858000"/>
                <a:gd name="connsiteX1291" fmla="*/ 4543275 w 14050663"/>
                <a:gd name="connsiteY1291" fmla="*/ 1591671 h 6858000"/>
                <a:gd name="connsiteX1292" fmla="*/ 4535112 w 14050663"/>
                <a:gd name="connsiteY1292" fmla="*/ 1560655 h 6858000"/>
                <a:gd name="connsiteX1293" fmla="*/ 4317452 w 14050663"/>
                <a:gd name="connsiteY1293" fmla="*/ 936511 h 6858000"/>
                <a:gd name="connsiteX1294" fmla="*/ 4309561 w 14050663"/>
                <a:gd name="connsiteY1294" fmla="*/ 920187 h 6858000"/>
                <a:gd name="connsiteX1295" fmla="*/ 4294325 w 14050663"/>
                <a:gd name="connsiteY1295" fmla="*/ 911208 h 6858000"/>
                <a:gd name="connsiteX1296" fmla="*/ 4264669 w 14050663"/>
                <a:gd name="connsiteY1296" fmla="*/ 907399 h 6858000"/>
                <a:gd name="connsiteX1297" fmla="*/ 4213518 w 14050663"/>
                <a:gd name="connsiteY1297" fmla="*/ 906583 h 6858000"/>
                <a:gd name="connsiteX1298" fmla="*/ 3001439 w 14050663"/>
                <a:gd name="connsiteY1298" fmla="*/ 906583 h 6858000"/>
                <a:gd name="connsiteX1299" fmla="*/ 2967157 w 14050663"/>
                <a:gd name="connsiteY1299" fmla="*/ 908215 h 6858000"/>
                <a:gd name="connsiteX1300" fmla="*/ 2945119 w 14050663"/>
                <a:gd name="connsiteY1300" fmla="*/ 912568 h 6858000"/>
                <a:gd name="connsiteX1301" fmla="*/ 2933148 w 14050663"/>
                <a:gd name="connsiteY1301" fmla="*/ 919643 h 6858000"/>
                <a:gd name="connsiteX1302" fmla="*/ 2929612 w 14050663"/>
                <a:gd name="connsiteY1302" fmla="*/ 929437 h 6858000"/>
                <a:gd name="connsiteX1303" fmla="*/ 2929612 w 14050663"/>
                <a:gd name="connsiteY1303" fmla="*/ 1594392 h 6858000"/>
                <a:gd name="connsiteX1304" fmla="*/ 2933148 w 14050663"/>
                <a:gd name="connsiteY1304" fmla="*/ 1604187 h 6858000"/>
                <a:gd name="connsiteX1305" fmla="*/ 2944847 w 14050663"/>
                <a:gd name="connsiteY1305" fmla="*/ 1611261 h 6858000"/>
                <a:gd name="connsiteX1306" fmla="*/ 2966885 w 14050663"/>
                <a:gd name="connsiteY1306" fmla="*/ 1615614 h 6858000"/>
                <a:gd name="connsiteX1307" fmla="*/ 3001439 w 14050663"/>
                <a:gd name="connsiteY1307" fmla="*/ 1617247 h 6858000"/>
                <a:gd name="connsiteX1308" fmla="*/ 3036265 w 14050663"/>
                <a:gd name="connsiteY1308" fmla="*/ 1615614 h 6858000"/>
                <a:gd name="connsiteX1309" fmla="*/ 3058031 w 14050663"/>
                <a:gd name="connsiteY1309" fmla="*/ 1611261 h 6858000"/>
                <a:gd name="connsiteX1310" fmla="*/ 3069730 w 14050663"/>
                <a:gd name="connsiteY1310" fmla="*/ 1604187 h 6858000"/>
                <a:gd name="connsiteX1311" fmla="*/ 3073267 w 14050663"/>
                <a:gd name="connsiteY1311" fmla="*/ 1594392 h 6858000"/>
                <a:gd name="connsiteX1312" fmla="*/ 3073267 w 14050663"/>
                <a:gd name="connsiteY1312" fmla="*/ 929437 h 6858000"/>
                <a:gd name="connsiteX1313" fmla="*/ 3069730 w 14050663"/>
                <a:gd name="connsiteY1313" fmla="*/ 919643 h 6858000"/>
                <a:gd name="connsiteX1314" fmla="*/ 3058031 w 14050663"/>
                <a:gd name="connsiteY1314" fmla="*/ 912568 h 6858000"/>
                <a:gd name="connsiteX1315" fmla="*/ 3036265 w 14050663"/>
                <a:gd name="connsiteY1315" fmla="*/ 908215 h 6858000"/>
                <a:gd name="connsiteX1316" fmla="*/ 3001439 w 14050663"/>
                <a:gd name="connsiteY1316" fmla="*/ 906583 h 6858000"/>
                <a:gd name="connsiteX1317" fmla="*/ 1858664 w 14050663"/>
                <a:gd name="connsiteY1317" fmla="*/ 0 h 6858000"/>
                <a:gd name="connsiteX1318" fmla="*/ 14050663 w 14050663"/>
                <a:gd name="connsiteY1318" fmla="*/ 0 h 6858000"/>
                <a:gd name="connsiteX1319" fmla="*/ 14050663 w 14050663"/>
                <a:gd name="connsiteY1319" fmla="*/ 6858000 h 6858000"/>
                <a:gd name="connsiteX1320" fmla="*/ 1858664 w 14050663"/>
                <a:gd name="connsiteY1320" fmla="*/ 6858000 h 6858000"/>
                <a:gd name="connsiteX1321" fmla="*/ 1858664 w 14050663"/>
                <a:gd name="connsiteY1321" fmla="*/ 4913585 h 6858000"/>
                <a:gd name="connsiteX1322" fmla="*/ 742293 w 14050663"/>
                <a:gd name="connsiteY1322" fmla="*/ 4913585 h 6858000"/>
                <a:gd name="connsiteX1323" fmla="*/ 0 w 14050663"/>
                <a:gd name="connsiteY1323" fmla="*/ 3429000 h 6858000"/>
                <a:gd name="connsiteX1324" fmla="*/ 742293 w 14050663"/>
                <a:gd name="connsiteY1324" fmla="*/ 1944415 h 6858000"/>
                <a:gd name="connsiteX1325" fmla="*/ 1858664 w 14050663"/>
                <a:gd name="connsiteY1325" fmla="*/ 1944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</a:cxnLst>
              <a:rect l="l" t="t" r="r" b="b"/>
              <a:pathLst>
                <a:path w="14050663" h="6858000">
                  <a:moveTo>
                    <a:pt x="4044366" y="5914333"/>
                  </a:moveTo>
                  <a:lnTo>
                    <a:pt x="4076513" y="5914333"/>
                  </a:lnTo>
                  <a:lnTo>
                    <a:pt x="4076513" y="5965232"/>
                  </a:lnTo>
                  <a:cubicBezTo>
                    <a:pt x="4066244" y="5976840"/>
                    <a:pt x="4056142" y="5985658"/>
                    <a:pt x="4046208" y="5991686"/>
                  </a:cubicBezTo>
                  <a:cubicBezTo>
                    <a:pt x="4036273" y="5997714"/>
                    <a:pt x="4025390" y="6000727"/>
                    <a:pt x="4013558" y="6000727"/>
                  </a:cubicBezTo>
                  <a:cubicBezTo>
                    <a:pt x="3999494" y="6000727"/>
                    <a:pt x="3988500" y="5997155"/>
                    <a:pt x="3980574" y="5990012"/>
                  </a:cubicBezTo>
                  <a:cubicBezTo>
                    <a:pt x="3972649" y="5982868"/>
                    <a:pt x="3968687" y="5973045"/>
                    <a:pt x="3968687" y="5960544"/>
                  </a:cubicBezTo>
                  <a:cubicBezTo>
                    <a:pt x="3968687" y="5953177"/>
                    <a:pt x="3970083" y="5946647"/>
                    <a:pt x="3972872" y="5940954"/>
                  </a:cubicBezTo>
                  <a:cubicBezTo>
                    <a:pt x="3975663" y="5935262"/>
                    <a:pt x="3980072" y="5930406"/>
                    <a:pt x="3986100" y="5926388"/>
                  </a:cubicBezTo>
                  <a:cubicBezTo>
                    <a:pt x="3992127" y="5922369"/>
                    <a:pt x="3999941" y="5919356"/>
                    <a:pt x="4009540" y="5917346"/>
                  </a:cubicBezTo>
                  <a:cubicBezTo>
                    <a:pt x="4019140" y="5915337"/>
                    <a:pt x="4030748" y="5914333"/>
                    <a:pt x="4044366" y="5914333"/>
                  </a:cubicBezTo>
                  <a:close/>
                  <a:moveTo>
                    <a:pt x="3482391" y="5914333"/>
                  </a:moveTo>
                  <a:lnTo>
                    <a:pt x="3514539" y="5914333"/>
                  </a:lnTo>
                  <a:lnTo>
                    <a:pt x="3514539" y="5965232"/>
                  </a:lnTo>
                  <a:cubicBezTo>
                    <a:pt x="3504268" y="5976840"/>
                    <a:pt x="3494168" y="5985658"/>
                    <a:pt x="3484234" y="5991686"/>
                  </a:cubicBezTo>
                  <a:cubicBezTo>
                    <a:pt x="3474298" y="5997714"/>
                    <a:pt x="3463416" y="6000727"/>
                    <a:pt x="3451584" y="6000727"/>
                  </a:cubicBezTo>
                  <a:cubicBezTo>
                    <a:pt x="3437519" y="6000727"/>
                    <a:pt x="3426525" y="5997155"/>
                    <a:pt x="3418599" y="5990012"/>
                  </a:cubicBezTo>
                  <a:cubicBezTo>
                    <a:pt x="3410675" y="5982868"/>
                    <a:pt x="3406712" y="5973045"/>
                    <a:pt x="3406712" y="5960544"/>
                  </a:cubicBezTo>
                  <a:cubicBezTo>
                    <a:pt x="3406712" y="5953177"/>
                    <a:pt x="3408107" y="5946647"/>
                    <a:pt x="3410897" y="5940954"/>
                  </a:cubicBezTo>
                  <a:cubicBezTo>
                    <a:pt x="3413688" y="5935262"/>
                    <a:pt x="3418098" y="5930406"/>
                    <a:pt x="3424125" y="5926388"/>
                  </a:cubicBezTo>
                  <a:cubicBezTo>
                    <a:pt x="3430153" y="5922369"/>
                    <a:pt x="3437966" y="5919356"/>
                    <a:pt x="3447566" y="5917346"/>
                  </a:cubicBezTo>
                  <a:cubicBezTo>
                    <a:pt x="3457165" y="5915337"/>
                    <a:pt x="3468774" y="5914333"/>
                    <a:pt x="3482391" y="5914333"/>
                  </a:cubicBezTo>
                  <a:close/>
                  <a:moveTo>
                    <a:pt x="5197040" y="5794786"/>
                  </a:moveTo>
                  <a:cubicBezTo>
                    <a:pt x="5209095" y="5794786"/>
                    <a:pt x="5220648" y="5798805"/>
                    <a:pt x="5231698" y="5806841"/>
                  </a:cubicBezTo>
                  <a:cubicBezTo>
                    <a:pt x="5242748" y="5814878"/>
                    <a:pt x="5254301" y="5826487"/>
                    <a:pt x="5266356" y="5841667"/>
                  </a:cubicBezTo>
                  <a:lnTo>
                    <a:pt x="5266356" y="5940787"/>
                  </a:lnTo>
                  <a:cubicBezTo>
                    <a:pt x="5259212" y="5949716"/>
                    <a:pt x="5252627" y="5957251"/>
                    <a:pt x="5246600" y="5963390"/>
                  </a:cubicBezTo>
                  <a:cubicBezTo>
                    <a:pt x="5240572" y="5969529"/>
                    <a:pt x="5234712" y="5974496"/>
                    <a:pt x="5229019" y="5978291"/>
                  </a:cubicBezTo>
                  <a:cubicBezTo>
                    <a:pt x="5223326" y="5982087"/>
                    <a:pt x="5217745" y="5984821"/>
                    <a:pt x="5212276" y="5986496"/>
                  </a:cubicBezTo>
                  <a:cubicBezTo>
                    <a:pt x="5206806" y="5988170"/>
                    <a:pt x="5201170" y="5989007"/>
                    <a:pt x="5195365" y="5989007"/>
                  </a:cubicBezTo>
                  <a:cubicBezTo>
                    <a:pt x="5183757" y="5989007"/>
                    <a:pt x="5174157" y="5986217"/>
                    <a:pt x="5166567" y="5980636"/>
                  </a:cubicBezTo>
                  <a:cubicBezTo>
                    <a:pt x="5158977" y="5975054"/>
                    <a:pt x="5152894" y="5967632"/>
                    <a:pt x="5148317" y="5958367"/>
                  </a:cubicBezTo>
                  <a:cubicBezTo>
                    <a:pt x="5143740" y="5949103"/>
                    <a:pt x="5140448" y="5938554"/>
                    <a:pt x="5138438" y="5926723"/>
                  </a:cubicBezTo>
                  <a:cubicBezTo>
                    <a:pt x="5136430" y="5914891"/>
                    <a:pt x="5135425" y="5902724"/>
                    <a:pt x="5135425" y="5890222"/>
                  </a:cubicBezTo>
                  <a:cubicBezTo>
                    <a:pt x="5135425" y="5878391"/>
                    <a:pt x="5136597" y="5866838"/>
                    <a:pt x="5138941" y="5855564"/>
                  </a:cubicBezTo>
                  <a:cubicBezTo>
                    <a:pt x="5141285" y="5844290"/>
                    <a:pt x="5144857" y="5834077"/>
                    <a:pt x="5149656" y="5824924"/>
                  </a:cubicBezTo>
                  <a:cubicBezTo>
                    <a:pt x="5154456" y="5815771"/>
                    <a:pt x="5160818" y="5808460"/>
                    <a:pt x="5168744" y="5802991"/>
                  </a:cubicBezTo>
                  <a:cubicBezTo>
                    <a:pt x="5176669" y="5797521"/>
                    <a:pt x="5186101" y="5794786"/>
                    <a:pt x="5197040" y="5794786"/>
                  </a:cubicBezTo>
                  <a:close/>
                  <a:moveTo>
                    <a:pt x="5742644" y="5783066"/>
                  </a:moveTo>
                  <a:cubicBezTo>
                    <a:pt x="5763852" y="5783066"/>
                    <a:pt x="5779534" y="5789819"/>
                    <a:pt x="5789692" y="5803325"/>
                  </a:cubicBezTo>
                  <a:cubicBezTo>
                    <a:pt x="5799849" y="5816832"/>
                    <a:pt x="5804593" y="5835416"/>
                    <a:pt x="5803924" y="5859080"/>
                  </a:cubicBezTo>
                  <a:lnTo>
                    <a:pt x="5678015" y="5859080"/>
                  </a:lnTo>
                  <a:cubicBezTo>
                    <a:pt x="5678462" y="5848588"/>
                    <a:pt x="5680080" y="5838709"/>
                    <a:pt x="5682870" y="5829445"/>
                  </a:cubicBezTo>
                  <a:cubicBezTo>
                    <a:pt x="5685661" y="5820180"/>
                    <a:pt x="5689679" y="5812143"/>
                    <a:pt x="5694926" y="5805335"/>
                  </a:cubicBezTo>
                  <a:cubicBezTo>
                    <a:pt x="5700172" y="5798526"/>
                    <a:pt x="5706757" y="5793112"/>
                    <a:pt x="5714682" y="5789094"/>
                  </a:cubicBezTo>
                  <a:cubicBezTo>
                    <a:pt x="5722608" y="5785075"/>
                    <a:pt x="5731928" y="5783066"/>
                    <a:pt x="5742644" y="5783066"/>
                  </a:cubicBezTo>
                  <a:close/>
                  <a:moveTo>
                    <a:pt x="3036465" y="5729153"/>
                  </a:moveTo>
                  <a:cubicBezTo>
                    <a:pt x="3025973" y="5729153"/>
                    <a:pt x="3017546" y="5729600"/>
                    <a:pt x="3011183" y="5730493"/>
                  </a:cubicBezTo>
                  <a:cubicBezTo>
                    <a:pt x="3004820" y="5731386"/>
                    <a:pt x="3000299" y="5733004"/>
                    <a:pt x="2997621" y="5735348"/>
                  </a:cubicBezTo>
                  <a:cubicBezTo>
                    <a:pt x="2994941" y="5737692"/>
                    <a:pt x="2993602" y="5740929"/>
                    <a:pt x="2993602" y="5745059"/>
                  </a:cubicBezTo>
                  <a:cubicBezTo>
                    <a:pt x="2993602" y="5749189"/>
                    <a:pt x="2995053" y="5755161"/>
                    <a:pt x="2997956" y="5762974"/>
                  </a:cubicBezTo>
                  <a:lnTo>
                    <a:pt x="3100758" y="6037562"/>
                  </a:lnTo>
                  <a:cubicBezTo>
                    <a:pt x="3101874" y="6040688"/>
                    <a:pt x="3103605" y="6043646"/>
                    <a:pt x="3105949" y="6046436"/>
                  </a:cubicBezTo>
                  <a:cubicBezTo>
                    <a:pt x="3108294" y="6049227"/>
                    <a:pt x="3110917" y="6051292"/>
                    <a:pt x="3113818" y="6052631"/>
                  </a:cubicBezTo>
                  <a:lnTo>
                    <a:pt x="3073969" y="6152755"/>
                  </a:lnTo>
                  <a:cubicBezTo>
                    <a:pt x="3072406" y="6156550"/>
                    <a:pt x="3071738" y="6159787"/>
                    <a:pt x="3071960" y="6162466"/>
                  </a:cubicBezTo>
                  <a:cubicBezTo>
                    <a:pt x="3072183" y="6165145"/>
                    <a:pt x="3073634" y="6167378"/>
                    <a:pt x="3076314" y="6169164"/>
                  </a:cubicBezTo>
                  <a:cubicBezTo>
                    <a:pt x="3078992" y="6170949"/>
                    <a:pt x="3083010" y="6172233"/>
                    <a:pt x="3088368" y="6173014"/>
                  </a:cubicBezTo>
                  <a:cubicBezTo>
                    <a:pt x="3093727" y="6173796"/>
                    <a:pt x="3100870" y="6174187"/>
                    <a:pt x="3109800" y="6174187"/>
                  </a:cubicBezTo>
                  <a:cubicBezTo>
                    <a:pt x="3126990" y="6174187"/>
                    <a:pt x="3140049" y="6172959"/>
                    <a:pt x="3148979" y="6170503"/>
                  </a:cubicBezTo>
                  <a:cubicBezTo>
                    <a:pt x="3157908" y="6168047"/>
                    <a:pt x="3163378" y="6164029"/>
                    <a:pt x="3165387" y="6158448"/>
                  </a:cubicBezTo>
                  <a:lnTo>
                    <a:pt x="3201552" y="6052631"/>
                  </a:lnTo>
                  <a:lnTo>
                    <a:pt x="3301007" y="5759961"/>
                  </a:lnTo>
                  <a:cubicBezTo>
                    <a:pt x="3302792" y="5754380"/>
                    <a:pt x="3303686" y="5749524"/>
                    <a:pt x="3303686" y="5745394"/>
                  </a:cubicBezTo>
                  <a:cubicBezTo>
                    <a:pt x="3303686" y="5741264"/>
                    <a:pt x="3302179" y="5737971"/>
                    <a:pt x="3299166" y="5735516"/>
                  </a:cubicBezTo>
                  <a:cubicBezTo>
                    <a:pt x="3296151" y="5733060"/>
                    <a:pt x="3291463" y="5731386"/>
                    <a:pt x="3285101" y="5730493"/>
                  </a:cubicBezTo>
                  <a:cubicBezTo>
                    <a:pt x="3278738" y="5729600"/>
                    <a:pt x="3270757" y="5729153"/>
                    <a:pt x="3261159" y="5729153"/>
                  </a:cubicBezTo>
                  <a:cubicBezTo>
                    <a:pt x="3248879" y="5729153"/>
                    <a:pt x="3240286" y="5729600"/>
                    <a:pt x="3235373" y="5730493"/>
                  </a:cubicBezTo>
                  <a:cubicBezTo>
                    <a:pt x="3230462" y="5731386"/>
                    <a:pt x="3226946" y="5732781"/>
                    <a:pt x="3224826" y="5734678"/>
                  </a:cubicBezTo>
                  <a:cubicBezTo>
                    <a:pt x="3222704" y="5736576"/>
                    <a:pt x="3220974" y="5740427"/>
                    <a:pt x="3219635" y="5746231"/>
                  </a:cubicBezTo>
                  <a:lnTo>
                    <a:pt x="3155342" y="5950163"/>
                  </a:lnTo>
                  <a:lnTo>
                    <a:pt x="3154337" y="5950163"/>
                  </a:lnTo>
                  <a:lnTo>
                    <a:pt x="3084015" y="5750250"/>
                  </a:lnTo>
                  <a:cubicBezTo>
                    <a:pt x="3082453" y="5745115"/>
                    <a:pt x="3080890" y="5741152"/>
                    <a:pt x="3079327" y="5738362"/>
                  </a:cubicBezTo>
                  <a:cubicBezTo>
                    <a:pt x="3077764" y="5735571"/>
                    <a:pt x="3075421" y="5733506"/>
                    <a:pt x="3072295" y="5732167"/>
                  </a:cubicBezTo>
                  <a:cubicBezTo>
                    <a:pt x="3069169" y="5730828"/>
                    <a:pt x="3064817" y="5729990"/>
                    <a:pt x="3059236" y="5729655"/>
                  </a:cubicBezTo>
                  <a:cubicBezTo>
                    <a:pt x="3053655" y="5729321"/>
                    <a:pt x="3046064" y="5729153"/>
                    <a:pt x="3036465" y="5729153"/>
                  </a:cubicBezTo>
                  <a:close/>
                  <a:moveTo>
                    <a:pt x="2702086" y="5729153"/>
                  </a:moveTo>
                  <a:cubicBezTo>
                    <a:pt x="2693825" y="5729153"/>
                    <a:pt x="2686960" y="5729376"/>
                    <a:pt x="2681491" y="5729823"/>
                  </a:cubicBezTo>
                  <a:cubicBezTo>
                    <a:pt x="2676022" y="5730269"/>
                    <a:pt x="2671724" y="5731051"/>
                    <a:pt x="2668600" y="5732167"/>
                  </a:cubicBezTo>
                  <a:cubicBezTo>
                    <a:pt x="2665473" y="5733283"/>
                    <a:pt x="2663297" y="5734678"/>
                    <a:pt x="2662069" y="5736353"/>
                  </a:cubicBezTo>
                  <a:cubicBezTo>
                    <a:pt x="2660842" y="5738027"/>
                    <a:pt x="2660227" y="5739980"/>
                    <a:pt x="2660227" y="5742213"/>
                  </a:cubicBezTo>
                  <a:cubicBezTo>
                    <a:pt x="2660227" y="5743552"/>
                    <a:pt x="2660284" y="5745003"/>
                    <a:pt x="2660395" y="5746566"/>
                  </a:cubicBezTo>
                  <a:cubicBezTo>
                    <a:pt x="2660507" y="5748129"/>
                    <a:pt x="2660954" y="5750696"/>
                    <a:pt x="2661734" y="5754268"/>
                  </a:cubicBezTo>
                  <a:cubicBezTo>
                    <a:pt x="2662515" y="5757840"/>
                    <a:pt x="2663577" y="5761858"/>
                    <a:pt x="2664915" y="5766323"/>
                  </a:cubicBezTo>
                  <a:lnTo>
                    <a:pt x="2754658" y="6036558"/>
                  </a:lnTo>
                  <a:cubicBezTo>
                    <a:pt x="2755775" y="6040130"/>
                    <a:pt x="2757282" y="6043088"/>
                    <a:pt x="2759179" y="6045432"/>
                  </a:cubicBezTo>
                  <a:cubicBezTo>
                    <a:pt x="2761078" y="6047776"/>
                    <a:pt x="2764147" y="6049617"/>
                    <a:pt x="2768388" y="6050957"/>
                  </a:cubicBezTo>
                  <a:cubicBezTo>
                    <a:pt x="2772629" y="6052296"/>
                    <a:pt x="2778491" y="6053245"/>
                    <a:pt x="2785968" y="6053803"/>
                  </a:cubicBezTo>
                  <a:cubicBezTo>
                    <a:pt x="2793447" y="6054361"/>
                    <a:pt x="2803103" y="6054640"/>
                    <a:pt x="2814935" y="6054640"/>
                  </a:cubicBezTo>
                  <a:cubicBezTo>
                    <a:pt x="2826989" y="6054640"/>
                    <a:pt x="2836756" y="6054417"/>
                    <a:pt x="2844235" y="6053971"/>
                  </a:cubicBezTo>
                  <a:cubicBezTo>
                    <a:pt x="2851714" y="6053524"/>
                    <a:pt x="2857630" y="6052631"/>
                    <a:pt x="2861983" y="6051292"/>
                  </a:cubicBezTo>
                  <a:cubicBezTo>
                    <a:pt x="2866335" y="6049952"/>
                    <a:pt x="2869461" y="6048110"/>
                    <a:pt x="2871358" y="6045766"/>
                  </a:cubicBezTo>
                  <a:cubicBezTo>
                    <a:pt x="2873257" y="6043422"/>
                    <a:pt x="2874763" y="6040353"/>
                    <a:pt x="2875880" y="6036558"/>
                  </a:cubicBezTo>
                  <a:lnTo>
                    <a:pt x="2965623" y="5766323"/>
                  </a:lnTo>
                  <a:cubicBezTo>
                    <a:pt x="2966516" y="5763198"/>
                    <a:pt x="2967241" y="5760407"/>
                    <a:pt x="2967799" y="5757951"/>
                  </a:cubicBezTo>
                  <a:cubicBezTo>
                    <a:pt x="2968358" y="5755496"/>
                    <a:pt x="2968805" y="5753319"/>
                    <a:pt x="2969139" y="5751422"/>
                  </a:cubicBezTo>
                  <a:cubicBezTo>
                    <a:pt x="2969474" y="5749524"/>
                    <a:pt x="2969698" y="5747794"/>
                    <a:pt x="2969808" y="5746231"/>
                  </a:cubicBezTo>
                  <a:cubicBezTo>
                    <a:pt x="2969921" y="5744669"/>
                    <a:pt x="2969976" y="5743329"/>
                    <a:pt x="2969976" y="5742213"/>
                  </a:cubicBezTo>
                  <a:cubicBezTo>
                    <a:pt x="2969976" y="5739980"/>
                    <a:pt x="2969417" y="5738027"/>
                    <a:pt x="2968301" y="5736353"/>
                  </a:cubicBezTo>
                  <a:cubicBezTo>
                    <a:pt x="2967185" y="5734678"/>
                    <a:pt x="2965176" y="5733283"/>
                    <a:pt x="2962274" y="5732167"/>
                  </a:cubicBezTo>
                  <a:cubicBezTo>
                    <a:pt x="2959372" y="5731051"/>
                    <a:pt x="2955297" y="5730269"/>
                    <a:pt x="2950051" y="5729823"/>
                  </a:cubicBezTo>
                  <a:cubicBezTo>
                    <a:pt x="2944805" y="5729376"/>
                    <a:pt x="2938053" y="5729153"/>
                    <a:pt x="2929792" y="5729153"/>
                  </a:cubicBezTo>
                  <a:cubicBezTo>
                    <a:pt x="2921310" y="5729153"/>
                    <a:pt x="2914444" y="5729432"/>
                    <a:pt x="2909198" y="5729990"/>
                  </a:cubicBezTo>
                  <a:cubicBezTo>
                    <a:pt x="2903952" y="5730548"/>
                    <a:pt x="2899767" y="5731330"/>
                    <a:pt x="2896640" y="5732334"/>
                  </a:cubicBezTo>
                  <a:cubicBezTo>
                    <a:pt x="2893516" y="5733339"/>
                    <a:pt x="2891228" y="5734790"/>
                    <a:pt x="2889776" y="5736688"/>
                  </a:cubicBezTo>
                  <a:cubicBezTo>
                    <a:pt x="2888325" y="5738585"/>
                    <a:pt x="2887265" y="5740873"/>
                    <a:pt x="2886595" y="5743552"/>
                  </a:cubicBezTo>
                  <a:lnTo>
                    <a:pt x="2819623" y="5962888"/>
                  </a:lnTo>
                  <a:lnTo>
                    <a:pt x="2817613" y="5971259"/>
                  </a:lnTo>
                  <a:lnTo>
                    <a:pt x="2815605" y="5962888"/>
                  </a:lnTo>
                  <a:lnTo>
                    <a:pt x="2747627" y="5743552"/>
                  </a:lnTo>
                  <a:cubicBezTo>
                    <a:pt x="2746734" y="5740873"/>
                    <a:pt x="2745617" y="5738585"/>
                    <a:pt x="2744278" y="5736688"/>
                  </a:cubicBezTo>
                  <a:cubicBezTo>
                    <a:pt x="2742938" y="5734790"/>
                    <a:pt x="2740650" y="5733339"/>
                    <a:pt x="2737413" y="5732334"/>
                  </a:cubicBezTo>
                  <a:cubicBezTo>
                    <a:pt x="2734177" y="5731330"/>
                    <a:pt x="2729768" y="5730548"/>
                    <a:pt x="2724187" y="5729990"/>
                  </a:cubicBezTo>
                  <a:cubicBezTo>
                    <a:pt x="2718605" y="5729432"/>
                    <a:pt x="2711238" y="5729153"/>
                    <a:pt x="2702086" y="5729153"/>
                  </a:cubicBezTo>
                  <a:close/>
                  <a:moveTo>
                    <a:pt x="6103961" y="5723461"/>
                  </a:moveTo>
                  <a:cubicBezTo>
                    <a:pt x="6097710" y="5723461"/>
                    <a:pt x="6091460" y="5724298"/>
                    <a:pt x="6085209" y="5725972"/>
                  </a:cubicBezTo>
                  <a:cubicBezTo>
                    <a:pt x="6078958" y="5727646"/>
                    <a:pt x="6072707" y="5730604"/>
                    <a:pt x="6066456" y="5734846"/>
                  </a:cubicBezTo>
                  <a:cubicBezTo>
                    <a:pt x="6060206" y="5739087"/>
                    <a:pt x="6053620" y="5744836"/>
                    <a:pt x="6046700" y="5752091"/>
                  </a:cubicBezTo>
                  <a:cubicBezTo>
                    <a:pt x="6039779" y="5759347"/>
                    <a:pt x="6032412" y="5768555"/>
                    <a:pt x="6024598" y="5779718"/>
                  </a:cubicBezTo>
                  <a:lnTo>
                    <a:pt x="6024598" y="5742548"/>
                  </a:lnTo>
                  <a:cubicBezTo>
                    <a:pt x="6024598" y="5740315"/>
                    <a:pt x="6024040" y="5738362"/>
                    <a:pt x="6022924" y="5736688"/>
                  </a:cubicBezTo>
                  <a:cubicBezTo>
                    <a:pt x="6021808" y="5735013"/>
                    <a:pt x="6019966" y="5733618"/>
                    <a:pt x="6017399" y="5732502"/>
                  </a:cubicBezTo>
                  <a:cubicBezTo>
                    <a:pt x="6014832" y="5731386"/>
                    <a:pt x="6011204" y="5730548"/>
                    <a:pt x="6006516" y="5729990"/>
                  </a:cubicBezTo>
                  <a:cubicBezTo>
                    <a:pt x="6001828" y="5729432"/>
                    <a:pt x="5995912" y="5729153"/>
                    <a:pt x="5988768" y="5729153"/>
                  </a:cubicBezTo>
                  <a:cubicBezTo>
                    <a:pt x="5981848" y="5729153"/>
                    <a:pt x="5976099" y="5729432"/>
                    <a:pt x="5971522" y="5729990"/>
                  </a:cubicBezTo>
                  <a:cubicBezTo>
                    <a:pt x="5966946" y="5730548"/>
                    <a:pt x="5963207" y="5731386"/>
                    <a:pt x="5960305" y="5732502"/>
                  </a:cubicBezTo>
                  <a:cubicBezTo>
                    <a:pt x="5957402" y="5733618"/>
                    <a:pt x="5955393" y="5735013"/>
                    <a:pt x="5954277" y="5736688"/>
                  </a:cubicBezTo>
                  <a:cubicBezTo>
                    <a:pt x="5953161" y="5738362"/>
                    <a:pt x="5952603" y="5740315"/>
                    <a:pt x="5952603" y="5742548"/>
                  </a:cubicBezTo>
                  <a:lnTo>
                    <a:pt x="5952603" y="6041246"/>
                  </a:lnTo>
                  <a:cubicBezTo>
                    <a:pt x="5952603" y="6043478"/>
                    <a:pt x="5953272" y="6045432"/>
                    <a:pt x="5954612" y="6047106"/>
                  </a:cubicBezTo>
                  <a:cubicBezTo>
                    <a:pt x="5955952" y="6048780"/>
                    <a:pt x="5958240" y="6050175"/>
                    <a:pt x="5961477" y="6051292"/>
                  </a:cubicBezTo>
                  <a:cubicBezTo>
                    <a:pt x="5964714" y="6052408"/>
                    <a:pt x="5969011" y="6053245"/>
                    <a:pt x="5974369" y="6053803"/>
                  </a:cubicBezTo>
                  <a:cubicBezTo>
                    <a:pt x="5979727" y="6054361"/>
                    <a:pt x="5986536" y="6054640"/>
                    <a:pt x="5994796" y="6054640"/>
                  </a:cubicBezTo>
                  <a:cubicBezTo>
                    <a:pt x="6003056" y="6054640"/>
                    <a:pt x="6009864" y="6054361"/>
                    <a:pt x="6015222" y="6053803"/>
                  </a:cubicBezTo>
                  <a:cubicBezTo>
                    <a:pt x="6020580" y="6053245"/>
                    <a:pt x="6024878" y="6052408"/>
                    <a:pt x="6028114" y="6051292"/>
                  </a:cubicBezTo>
                  <a:cubicBezTo>
                    <a:pt x="6031352" y="6050175"/>
                    <a:pt x="6033640" y="6048780"/>
                    <a:pt x="6034979" y="6047106"/>
                  </a:cubicBezTo>
                  <a:cubicBezTo>
                    <a:pt x="6036319" y="6045432"/>
                    <a:pt x="6036988" y="6043478"/>
                    <a:pt x="6036988" y="6041246"/>
                  </a:cubicBezTo>
                  <a:lnTo>
                    <a:pt x="6036988" y="5855062"/>
                  </a:lnTo>
                  <a:cubicBezTo>
                    <a:pt x="6043239" y="5845239"/>
                    <a:pt x="6049099" y="5836979"/>
                    <a:pt x="6054569" y="5830282"/>
                  </a:cubicBezTo>
                  <a:cubicBezTo>
                    <a:pt x="6060038" y="5823585"/>
                    <a:pt x="6065284" y="5818227"/>
                    <a:pt x="6070307" y="5814208"/>
                  </a:cubicBezTo>
                  <a:cubicBezTo>
                    <a:pt x="6075330" y="5810190"/>
                    <a:pt x="6080186" y="5807232"/>
                    <a:pt x="6084874" y="5805335"/>
                  </a:cubicBezTo>
                  <a:cubicBezTo>
                    <a:pt x="6089562" y="5803437"/>
                    <a:pt x="6094250" y="5802488"/>
                    <a:pt x="6098938" y="5802488"/>
                  </a:cubicBezTo>
                  <a:cubicBezTo>
                    <a:pt x="6102956" y="5802488"/>
                    <a:pt x="6106640" y="5802879"/>
                    <a:pt x="6109988" y="5803660"/>
                  </a:cubicBezTo>
                  <a:cubicBezTo>
                    <a:pt x="6113337" y="5804442"/>
                    <a:pt x="6116407" y="5805279"/>
                    <a:pt x="6119197" y="5806172"/>
                  </a:cubicBezTo>
                  <a:cubicBezTo>
                    <a:pt x="6121988" y="5807065"/>
                    <a:pt x="6124499" y="5807902"/>
                    <a:pt x="6126732" y="5808683"/>
                  </a:cubicBezTo>
                  <a:cubicBezTo>
                    <a:pt x="6128964" y="5809465"/>
                    <a:pt x="6130973" y="5809855"/>
                    <a:pt x="6132759" y="5809855"/>
                  </a:cubicBezTo>
                  <a:cubicBezTo>
                    <a:pt x="6134992" y="5809855"/>
                    <a:pt x="6136834" y="5809297"/>
                    <a:pt x="6138284" y="5808181"/>
                  </a:cubicBezTo>
                  <a:cubicBezTo>
                    <a:pt x="6139736" y="5807065"/>
                    <a:pt x="6140908" y="5805056"/>
                    <a:pt x="6141800" y="5802153"/>
                  </a:cubicBezTo>
                  <a:cubicBezTo>
                    <a:pt x="6142694" y="5799251"/>
                    <a:pt x="6143363" y="5795233"/>
                    <a:pt x="6143810" y="5790098"/>
                  </a:cubicBezTo>
                  <a:cubicBezTo>
                    <a:pt x="6144256" y="5784964"/>
                    <a:pt x="6144480" y="5778378"/>
                    <a:pt x="6144480" y="5770341"/>
                  </a:cubicBezTo>
                  <a:cubicBezTo>
                    <a:pt x="6144480" y="5762305"/>
                    <a:pt x="6144368" y="5755942"/>
                    <a:pt x="6144145" y="5751254"/>
                  </a:cubicBezTo>
                  <a:cubicBezTo>
                    <a:pt x="6143922" y="5746566"/>
                    <a:pt x="6143586" y="5743050"/>
                    <a:pt x="6143140" y="5740706"/>
                  </a:cubicBezTo>
                  <a:cubicBezTo>
                    <a:pt x="6142694" y="5738362"/>
                    <a:pt x="6142191" y="5736520"/>
                    <a:pt x="6141633" y="5735181"/>
                  </a:cubicBezTo>
                  <a:cubicBezTo>
                    <a:pt x="6141075" y="5733841"/>
                    <a:pt x="6140182" y="5732613"/>
                    <a:pt x="6138954" y="5731497"/>
                  </a:cubicBezTo>
                  <a:cubicBezTo>
                    <a:pt x="6137726" y="5730381"/>
                    <a:pt x="6135773" y="5729321"/>
                    <a:pt x="6133094" y="5728316"/>
                  </a:cubicBezTo>
                  <a:cubicBezTo>
                    <a:pt x="6130415" y="5727311"/>
                    <a:pt x="6127290" y="5726418"/>
                    <a:pt x="6123718" y="5725637"/>
                  </a:cubicBezTo>
                  <a:cubicBezTo>
                    <a:pt x="6120146" y="5724856"/>
                    <a:pt x="6116686" y="5724298"/>
                    <a:pt x="6113337" y="5723963"/>
                  </a:cubicBezTo>
                  <a:cubicBezTo>
                    <a:pt x="6109988" y="5723628"/>
                    <a:pt x="6106863" y="5723461"/>
                    <a:pt x="6103961" y="5723461"/>
                  </a:cubicBezTo>
                  <a:close/>
                  <a:moveTo>
                    <a:pt x="5744653" y="5723461"/>
                  </a:moveTo>
                  <a:cubicBezTo>
                    <a:pt x="5720989" y="5723461"/>
                    <a:pt x="5699725" y="5727367"/>
                    <a:pt x="5680861" y="5735181"/>
                  </a:cubicBezTo>
                  <a:cubicBezTo>
                    <a:pt x="5661997" y="5742994"/>
                    <a:pt x="5645980" y="5754324"/>
                    <a:pt x="5632808" y="5769169"/>
                  </a:cubicBezTo>
                  <a:cubicBezTo>
                    <a:pt x="5619637" y="5784015"/>
                    <a:pt x="5609591" y="5802098"/>
                    <a:pt x="5602671" y="5823417"/>
                  </a:cubicBezTo>
                  <a:cubicBezTo>
                    <a:pt x="5595750" y="5844737"/>
                    <a:pt x="5592290" y="5868680"/>
                    <a:pt x="5592290" y="5895245"/>
                  </a:cubicBezTo>
                  <a:cubicBezTo>
                    <a:pt x="5592290" y="5923151"/>
                    <a:pt x="5595583" y="5947484"/>
                    <a:pt x="5602168" y="5968246"/>
                  </a:cubicBezTo>
                  <a:cubicBezTo>
                    <a:pt x="5608754" y="5989007"/>
                    <a:pt x="5618744" y="6006197"/>
                    <a:pt x="5632139" y="6019815"/>
                  </a:cubicBezTo>
                  <a:cubicBezTo>
                    <a:pt x="5645533" y="6033432"/>
                    <a:pt x="5662220" y="6043590"/>
                    <a:pt x="5682201" y="6050287"/>
                  </a:cubicBezTo>
                  <a:cubicBezTo>
                    <a:pt x="5702181" y="6056984"/>
                    <a:pt x="5725454" y="6060333"/>
                    <a:pt x="5752020" y="6060333"/>
                  </a:cubicBezTo>
                  <a:cubicBezTo>
                    <a:pt x="5766754" y="6060333"/>
                    <a:pt x="5780595" y="6059384"/>
                    <a:pt x="5793543" y="6057487"/>
                  </a:cubicBezTo>
                  <a:cubicBezTo>
                    <a:pt x="5806491" y="6055589"/>
                    <a:pt x="5817988" y="6053357"/>
                    <a:pt x="5828034" y="6050789"/>
                  </a:cubicBezTo>
                  <a:cubicBezTo>
                    <a:pt x="5838080" y="6048222"/>
                    <a:pt x="5846340" y="6045599"/>
                    <a:pt x="5852814" y="6042920"/>
                  </a:cubicBezTo>
                  <a:cubicBezTo>
                    <a:pt x="5859288" y="6040241"/>
                    <a:pt x="5863250" y="6038120"/>
                    <a:pt x="5864701" y="6036558"/>
                  </a:cubicBezTo>
                  <a:cubicBezTo>
                    <a:pt x="5866152" y="6034995"/>
                    <a:pt x="5867324" y="6033376"/>
                    <a:pt x="5868217" y="6031702"/>
                  </a:cubicBezTo>
                  <a:cubicBezTo>
                    <a:pt x="5869110" y="6030028"/>
                    <a:pt x="5869780" y="6027963"/>
                    <a:pt x="5870226" y="6025507"/>
                  </a:cubicBezTo>
                  <a:cubicBezTo>
                    <a:pt x="5870673" y="6023052"/>
                    <a:pt x="5871008" y="6020094"/>
                    <a:pt x="5871231" y="6016633"/>
                  </a:cubicBezTo>
                  <a:cubicBezTo>
                    <a:pt x="5871454" y="6013173"/>
                    <a:pt x="5871566" y="6008987"/>
                    <a:pt x="5871566" y="6004076"/>
                  </a:cubicBezTo>
                  <a:cubicBezTo>
                    <a:pt x="5871566" y="5998495"/>
                    <a:pt x="5871398" y="5993863"/>
                    <a:pt x="5871064" y="5990179"/>
                  </a:cubicBezTo>
                  <a:cubicBezTo>
                    <a:pt x="5870729" y="5986496"/>
                    <a:pt x="5870115" y="5983649"/>
                    <a:pt x="5869222" y="5981640"/>
                  </a:cubicBezTo>
                  <a:cubicBezTo>
                    <a:pt x="5868329" y="5979631"/>
                    <a:pt x="5867213" y="5978236"/>
                    <a:pt x="5865873" y="5977454"/>
                  </a:cubicBezTo>
                  <a:cubicBezTo>
                    <a:pt x="5864534" y="5976673"/>
                    <a:pt x="5862860" y="5976282"/>
                    <a:pt x="5860850" y="5976282"/>
                  </a:cubicBezTo>
                  <a:cubicBezTo>
                    <a:pt x="5857502" y="5976282"/>
                    <a:pt x="5853148" y="5977343"/>
                    <a:pt x="5847790" y="5979464"/>
                  </a:cubicBezTo>
                  <a:cubicBezTo>
                    <a:pt x="5842433" y="5981584"/>
                    <a:pt x="5835680" y="5983928"/>
                    <a:pt x="5827532" y="5986496"/>
                  </a:cubicBezTo>
                  <a:cubicBezTo>
                    <a:pt x="5819383" y="5989063"/>
                    <a:pt x="5809728" y="5991407"/>
                    <a:pt x="5798566" y="5993528"/>
                  </a:cubicBezTo>
                  <a:cubicBezTo>
                    <a:pt x="5787404" y="5995649"/>
                    <a:pt x="5774456" y="5996709"/>
                    <a:pt x="5759722" y="5996709"/>
                  </a:cubicBezTo>
                  <a:cubicBezTo>
                    <a:pt x="5745211" y="5996709"/>
                    <a:pt x="5732765" y="5994811"/>
                    <a:pt x="5722384" y="5991016"/>
                  </a:cubicBezTo>
                  <a:cubicBezTo>
                    <a:pt x="5712004" y="5987221"/>
                    <a:pt x="5703520" y="5981696"/>
                    <a:pt x="5696935" y="5974441"/>
                  </a:cubicBezTo>
                  <a:cubicBezTo>
                    <a:pt x="5690349" y="5967185"/>
                    <a:pt x="5685549" y="5958367"/>
                    <a:pt x="5682536" y="5947986"/>
                  </a:cubicBezTo>
                  <a:cubicBezTo>
                    <a:pt x="5679522" y="5937606"/>
                    <a:pt x="5678015" y="5926053"/>
                    <a:pt x="5678015" y="5913328"/>
                  </a:cubicBezTo>
                  <a:lnTo>
                    <a:pt x="5859846" y="5913328"/>
                  </a:lnTo>
                  <a:cubicBezTo>
                    <a:pt x="5867882" y="5913328"/>
                    <a:pt x="5874189" y="5910872"/>
                    <a:pt x="5878766" y="5905961"/>
                  </a:cubicBezTo>
                  <a:cubicBezTo>
                    <a:pt x="5883342" y="5901050"/>
                    <a:pt x="5885630" y="5893459"/>
                    <a:pt x="5885630" y="5883190"/>
                  </a:cubicBezTo>
                  <a:lnTo>
                    <a:pt x="5885630" y="5869796"/>
                  </a:lnTo>
                  <a:cubicBezTo>
                    <a:pt x="5885630" y="5848811"/>
                    <a:pt x="5882951" y="5829389"/>
                    <a:pt x="5877594" y="5811530"/>
                  </a:cubicBezTo>
                  <a:cubicBezTo>
                    <a:pt x="5872236" y="5793670"/>
                    <a:pt x="5863864" y="5778211"/>
                    <a:pt x="5852479" y="5765151"/>
                  </a:cubicBezTo>
                  <a:cubicBezTo>
                    <a:pt x="5841093" y="5752091"/>
                    <a:pt x="5826527" y="5741878"/>
                    <a:pt x="5808779" y="5734511"/>
                  </a:cubicBezTo>
                  <a:cubicBezTo>
                    <a:pt x="5791031" y="5727144"/>
                    <a:pt x="5769656" y="5723461"/>
                    <a:pt x="5744653" y="5723461"/>
                  </a:cubicBezTo>
                  <a:close/>
                  <a:moveTo>
                    <a:pt x="4398986" y="5723461"/>
                  </a:moveTo>
                  <a:cubicBezTo>
                    <a:pt x="4392735" y="5723461"/>
                    <a:pt x="4386484" y="5724298"/>
                    <a:pt x="4380234" y="5725972"/>
                  </a:cubicBezTo>
                  <a:cubicBezTo>
                    <a:pt x="4373983" y="5727646"/>
                    <a:pt x="4367732" y="5730604"/>
                    <a:pt x="4361481" y="5734846"/>
                  </a:cubicBezTo>
                  <a:cubicBezTo>
                    <a:pt x="4355230" y="5739087"/>
                    <a:pt x="4348645" y="5744836"/>
                    <a:pt x="4341724" y="5752091"/>
                  </a:cubicBezTo>
                  <a:cubicBezTo>
                    <a:pt x="4334804" y="5759347"/>
                    <a:pt x="4327437" y="5768555"/>
                    <a:pt x="4319623" y="5779718"/>
                  </a:cubicBezTo>
                  <a:lnTo>
                    <a:pt x="4319623" y="5742548"/>
                  </a:lnTo>
                  <a:cubicBezTo>
                    <a:pt x="4319623" y="5740315"/>
                    <a:pt x="4319065" y="5738362"/>
                    <a:pt x="4317949" y="5736688"/>
                  </a:cubicBezTo>
                  <a:cubicBezTo>
                    <a:pt x="4316833" y="5735013"/>
                    <a:pt x="4314991" y="5733618"/>
                    <a:pt x="4312424" y="5732502"/>
                  </a:cubicBezTo>
                  <a:cubicBezTo>
                    <a:pt x="4309857" y="5731386"/>
                    <a:pt x="4306229" y="5730548"/>
                    <a:pt x="4301541" y="5729990"/>
                  </a:cubicBezTo>
                  <a:cubicBezTo>
                    <a:pt x="4296853" y="5729432"/>
                    <a:pt x="4290937" y="5729153"/>
                    <a:pt x="4283793" y="5729153"/>
                  </a:cubicBezTo>
                  <a:cubicBezTo>
                    <a:pt x="4276872" y="5729153"/>
                    <a:pt x="4271124" y="5729432"/>
                    <a:pt x="4266548" y="5729990"/>
                  </a:cubicBezTo>
                  <a:cubicBezTo>
                    <a:pt x="4261971" y="5730548"/>
                    <a:pt x="4258232" y="5731386"/>
                    <a:pt x="4255330" y="5732502"/>
                  </a:cubicBezTo>
                  <a:cubicBezTo>
                    <a:pt x="4252428" y="5733618"/>
                    <a:pt x="4250418" y="5735013"/>
                    <a:pt x="4249302" y="5736688"/>
                  </a:cubicBezTo>
                  <a:cubicBezTo>
                    <a:pt x="4248186" y="5738362"/>
                    <a:pt x="4247628" y="5740315"/>
                    <a:pt x="4247628" y="5742548"/>
                  </a:cubicBezTo>
                  <a:lnTo>
                    <a:pt x="4247628" y="6041246"/>
                  </a:lnTo>
                  <a:cubicBezTo>
                    <a:pt x="4247628" y="6043478"/>
                    <a:pt x="4248298" y="6045432"/>
                    <a:pt x="4249637" y="6047106"/>
                  </a:cubicBezTo>
                  <a:cubicBezTo>
                    <a:pt x="4250976" y="6048780"/>
                    <a:pt x="4253265" y="6050175"/>
                    <a:pt x="4256502" y="6051292"/>
                  </a:cubicBezTo>
                  <a:cubicBezTo>
                    <a:pt x="4259739" y="6052408"/>
                    <a:pt x="4264036" y="6053245"/>
                    <a:pt x="4269394" y="6053803"/>
                  </a:cubicBezTo>
                  <a:cubicBezTo>
                    <a:pt x="4274752" y="6054361"/>
                    <a:pt x="4281561" y="6054640"/>
                    <a:pt x="4289821" y="6054640"/>
                  </a:cubicBezTo>
                  <a:cubicBezTo>
                    <a:pt x="4298081" y="6054640"/>
                    <a:pt x="4304890" y="6054361"/>
                    <a:pt x="4310247" y="6053803"/>
                  </a:cubicBezTo>
                  <a:cubicBezTo>
                    <a:pt x="4315605" y="6053245"/>
                    <a:pt x="4319902" y="6052408"/>
                    <a:pt x="4323140" y="6051292"/>
                  </a:cubicBezTo>
                  <a:cubicBezTo>
                    <a:pt x="4326376" y="6050175"/>
                    <a:pt x="4328665" y="6048780"/>
                    <a:pt x="4330004" y="6047106"/>
                  </a:cubicBezTo>
                  <a:cubicBezTo>
                    <a:pt x="4331344" y="6045432"/>
                    <a:pt x="4332013" y="6043478"/>
                    <a:pt x="4332013" y="6041246"/>
                  </a:cubicBezTo>
                  <a:lnTo>
                    <a:pt x="4332013" y="5855062"/>
                  </a:lnTo>
                  <a:cubicBezTo>
                    <a:pt x="4338264" y="5845239"/>
                    <a:pt x="4344124" y="5836979"/>
                    <a:pt x="4349594" y="5830282"/>
                  </a:cubicBezTo>
                  <a:cubicBezTo>
                    <a:pt x="4355063" y="5823585"/>
                    <a:pt x="4360309" y="5818227"/>
                    <a:pt x="4365332" y="5814208"/>
                  </a:cubicBezTo>
                  <a:cubicBezTo>
                    <a:pt x="4370355" y="5810190"/>
                    <a:pt x="4375211" y="5807232"/>
                    <a:pt x="4379899" y="5805335"/>
                  </a:cubicBezTo>
                  <a:cubicBezTo>
                    <a:pt x="4384587" y="5803437"/>
                    <a:pt x="4389275" y="5802488"/>
                    <a:pt x="4393963" y="5802488"/>
                  </a:cubicBezTo>
                  <a:cubicBezTo>
                    <a:pt x="4397982" y="5802488"/>
                    <a:pt x="4401665" y="5802879"/>
                    <a:pt x="4405014" y="5803660"/>
                  </a:cubicBezTo>
                  <a:cubicBezTo>
                    <a:pt x="4408362" y="5804442"/>
                    <a:pt x="4411432" y="5805279"/>
                    <a:pt x="4414222" y="5806172"/>
                  </a:cubicBezTo>
                  <a:cubicBezTo>
                    <a:pt x="4417013" y="5807065"/>
                    <a:pt x="4419524" y="5807902"/>
                    <a:pt x="4421757" y="5808683"/>
                  </a:cubicBezTo>
                  <a:cubicBezTo>
                    <a:pt x="4423989" y="5809465"/>
                    <a:pt x="4425998" y="5809855"/>
                    <a:pt x="4427784" y="5809855"/>
                  </a:cubicBezTo>
                  <a:cubicBezTo>
                    <a:pt x="4430017" y="5809855"/>
                    <a:pt x="4431858" y="5809297"/>
                    <a:pt x="4433310" y="5808181"/>
                  </a:cubicBezTo>
                  <a:cubicBezTo>
                    <a:pt x="4434760" y="5807065"/>
                    <a:pt x="4435932" y="5805056"/>
                    <a:pt x="4436826" y="5802153"/>
                  </a:cubicBezTo>
                  <a:cubicBezTo>
                    <a:pt x="4437718" y="5799251"/>
                    <a:pt x="4438388" y="5795233"/>
                    <a:pt x="4438835" y="5790098"/>
                  </a:cubicBezTo>
                  <a:cubicBezTo>
                    <a:pt x="4439281" y="5784964"/>
                    <a:pt x="4439504" y="5778378"/>
                    <a:pt x="4439504" y="5770341"/>
                  </a:cubicBezTo>
                  <a:cubicBezTo>
                    <a:pt x="4439504" y="5762305"/>
                    <a:pt x="4439393" y="5755942"/>
                    <a:pt x="4439170" y="5751254"/>
                  </a:cubicBezTo>
                  <a:cubicBezTo>
                    <a:pt x="4438946" y="5746566"/>
                    <a:pt x="4438612" y="5743050"/>
                    <a:pt x="4438165" y="5740706"/>
                  </a:cubicBezTo>
                  <a:cubicBezTo>
                    <a:pt x="4437718" y="5738362"/>
                    <a:pt x="4437216" y="5736520"/>
                    <a:pt x="4436658" y="5735181"/>
                  </a:cubicBezTo>
                  <a:cubicBezTo>
                    <a:pt x="4436100" y="5733841"/>
                    <a:pt x="4435207" y="5732613"/>
                    <a:pt x="4433979" y="5731497"/>
                  </a:cubicBezTo>
                  <a:cubicBezTo>
                    <a:pt x="4432752" y="5730381"/>
                    <a:pt x="4430798" y="5729321"/>
                    <a:pt x="4428119" y="5728316"/>
                  </a:cubicBezTo>
                  <a:cubicBezTo>
                    <a:pt x="4425440" y="5727311"/>
                    <a:pt x="4422315" y="5726418"/>
                    <a:pt x="4418743" y="5725637"/>
                  </a:cubicBezTo>
                  <a:cubicBezTo>
                    <a:pt x="4415171" y="5724856"/>
                    <a:pt x="4411711" y="5724298"/>
                    <a:pt x="4408362" y="5723963"/>
                  </a:cubicBezTo>
                  <a:cubicBezTo>
                    <a:pt x="4405014" y="5723628"/>
                    <a:pt x="4401888" y="5723461"/>
                    <a:pt x="4398986" y="5723461"/>
                  </a:cubicBezTo>
                  <a:close/>
                  <a:moveTo>
                    <a:pt x="4027288" y="5723461"/>
                  </a:moveTo>
                  <a:cubicBezTo>
                    <a:pt x="4014116" y="5723461"/>
                    <a:pt x="4001336" y="5724521"/>
                    <a:pt x="3988946" y="5726642"/>
                  </a:cubicBezTo>
                  <a:cubicBezTo>
                    <a:pt x="3976556" y="5728763"/>
                    <a:pt x="3965115" y="5731497"/>
                    <a:pt x="3954623" y="5734846"/>
                  </a:cubicBezTo>
                  <a:cubicBezTo>
                    <a:pt x="3944131" y="5738195"/>
                    <a:pt x="3934977" y="5741822"/>
                    <a:pt x="3927165" y="5745729"/>
                  </a:cubicBezTo>
                  <a:cubicBezTo>
                    <a:pt x="3919350" y="5749636"/>
                    <a:pt x="3913881" y="5753208"/>
                    <a:pt x="3910756" y="5756445"/>
                  </a:cubicBezTo>
                  <a:cubicBezTo>
                    <a:pt x="3907630" y="5759682"/>
                    <a:pt x="3905510" y="5763309"/>
                    <a:pt x="3904394" y="5767328"/>
                  </a:cubicBezTo>
                  <a:cubicBezTo>
                    <a:pt x="3903277" y="5771346"/>
                    <a:pt x="3902719" y="5776815"/>
                    <a:pt x="3902719" y="5783736"/>
                  </a:cubicBezTo>
                  <a:cubicBezTo>
                    <a:pt x="3902719" y="5788870"/>
                    <a:pt x="3903054" y="5793559"/>
                    <a:pt x="3903723" y="5797800"/>
                  </a:cubicBezTo>
                  <a:cubicBezTo>
                    <a:pt x="3904394" y="5802042"/>
                    <a:pt x="3905342" y="5805614"/>
                    <a:pt x="3906570" y="5808516"/>
                  </a:cubicBezTo>
                  <a:cubicBezTo>
                    <a:pt x="3907798" y="5811418"/>
                    <a:pt x="3909360" y="5813650"/>
                    <a:pt x="3911258" y="5815213"/>
                  </a:cubicBezTo>
                  <a:cubicBezTo>
                    <a:pt x="3913156" y="5816776"/>
                    <a:pt x="3915332" y="5817557"/>
                    <a:pt x="3917789" y="5817557"/>
                  </a:cubicBezTo>
                  <a:cubicBezTo>
                    <a:pt x="3921360" y="5817557"/>
                    <a:pt x="3925993" y="5815994"/>
                    <a:pt x="3931684" y="5812869"/>
                  </a:cubicBezTo>
                  <a:cubicBezTo>
                    <a:pt x="3937377" y="5809744"/>
                    <a:pt x="3944466" y="5806283"/>
                    <a:pt x="3952948" y="5802488"/>
                  </a:cubicBezTo>
                  <a:cubicBezTo>
                    <a:pt x="3961432" y="5798693"/>
                    <a:pt x="3971198" y="5795233"/>
                    <a:pt x="3982249" y="5792108"/>
                  </a:cubicBezTo>
                  <a:cubicBezTo>
                    <a:pt x="3993299" y="5788982"/>
                    <a:pt x="4005856" y="5787419"/>
                    <a:pt x="4019921" y="5787419"/>
                  </a:cubicBezTo>
                  <a:cubicBezTo>
                    <a:pt x="4030636" y="5787419"/>
                    <a:pt x="4039622" y="5788536"/>
                    <a:pt x="4046877" y="5790768"/>
                  </a:cubicBezTo>
                  <a:cubicBezTo>
                    <a:pt x="4054133" y="5793000"/>
                    <a:pt x="4059937" y="5796461"/>
                    <a:pt x="4064290" y="5801149"/>
                  </a:cubicBezTo>
                  <a:cubicBezTo>
                    <a:pt x="4068643" y="5805837"/>
                    <a:pt x="4071769" y="5811697"/>
                    <a:pt x="4073666" y="5818729"/>
                  </a:cubicBezTo>
                  <a:cubicBezTo>
                    <a:pt x="4075564" y="5825761"/>
                    <a:pt x="4076513" y="5833965"/>
                    <a:pt x="4076513" y="5843342"/>
                  </a:cubicBezTo>
                  <a:lnTo>
                    <a:pt x="4076513" y="5861424"/>
                  </a:lnTo>
                  <a:lnTo>
                    <a:pt x="4047380" y="5861424"/>
                  </a:lnTo>
                  <a:cubicBezTo>
                    <a:pt x="4020814" y="5861424"/>
                    <a:pt x="3997485" y="5863433"/>
                    <a:pt x="3977393" y="5867452"/>
                  </a:cubicBezTo>
                  <a:cubicBezTo>
                    <a:pt x="3957301" y="5871470"/>
                    <a:pt x="3940503" y="5877665"/>
                    <a:pt x="3926996" y="5886037"/>
                  </a:cubicBezTo>
                  <a:cubicBezTo>
                    <a:pt x="3913491" y="5894408"/>
                    <a:pt x="3903334" y="5905012"/>
                    <a:pt x="3896525" y="5917849"/>
                  </a:cubicBezTo>
                  <a:cubicBezTo>
                    <a:pt x="3889715" y="5930685"/>
                    <a:pt x="3886310" y="5945810"/>
                    <a:pt x="3886310" y="5963223"/>
                  </a:cubicBezTo>
                  <a:cubicBezTo>
                    <a:pt x="3886310" y="5979296"/>
                    <a:pt x="3888989" y="5993360"/>
                    <a:pt x="3894348" y="6005415"/>
                  </a:cubicBezTo>
                  <a:cubicBezTo>
                    <a:pt x="3899706" y="6017470"/>
                    <a:pt x="3907240" y="6027572"/>
                    <a:pt x="3916950" y="6035721"/>
                  </a:cubicBezTo>
                  <a:cubicBezTo>
                    <a:pt x="3926661" y="6043869"/>
                    <a:pt x="3938158" y="6050008"/>
                    <a:pt x="3951441" y="6054138"/>
                  </a:cubicBezTo>
                  <a:cubicBezTo>
                    <a:pt x="3964724" y="6058268"/>
                    <a:pt x="3979291" y="6060333"/>
                    <a:pt x="3995141" y="6060333"/>
                  </a:cubicBezTo>
                  <a:cubicBezTo>
                    <a:pt x="4014340" y="6060333"/>
                    <a:pt x="4031808" y="6056649"/>
                    <a:pt x="4047547" y="6049283"/>
                  </a:cubicBezTo>
                  <a:cubicBezTo>
                    <a:pt x="4063286" y="6041916"/>
                    <a:pt x="4077294" y="6031646"/>
                    <a:pt x="4089572" y="6018475"/>
                  </a:cubicBezTo>
                  <a:lnTo>
                    <a:pt x="4089572" y="6042250"/>
                  </a:lnTo>
                  <a:cubicBezTo>
                    <a:pt x="4089572" y="6045376"/>
                    <a:pt x="4090521" y="6047831"/>
                    <a:pt x="4092419" y="6049617"/>
                  </a:cubicBezTo>
                  <a:cubicBezTo>
                    <a:pt x="4094316" y="6051403"/>
                    <a:pt x="4097553" y="6052687"/>
                    <a:pt x="4102130" y="6053468"/>
                  </a:cubicBezTo>
                  <a:cubicBezTo>
                    <a:pt x="4106706" y="6054250"/>
                    <a:pt x="4114017" y="6054640"/>
                    <a:pt x="4124063" y="6054640"/>
                  </a:cubicBezTo>
                  <a:cubicBezTo>
                    <a:pt x="4133440" y="6054640"/>
                    <a:pt x="4140527" y="6054250"/>
                    <a:pt x="4145327" y="6053468"/>
                  </a:cubicBezTo>
                  <a:cubicBezTo>
                    <a:pt x="4150127" y="6052687"/>
                    <a:pt x="4153643" y="6051403"/>
                    <a:pt x="4155875" y="6049617"/>
                  </a:cubicBezTo>
                  <a:cubicBezTo>
                    <a:pt x="4158108" y="6047831"/>
                    <a:pt x="4159224" y="6045376"/>
                    <a:pt x="4159224" y="6042250"/>
                  </a:cubicBezTo>
                  <a:lnTo>
                    <a:pt x="4159224" y="5841332"/>
                  </a:lnTo>
                  <a:cubicBezTo>
                    <a:pt x="4159224" y="5820794"/>
                    <a:pt x="4156768" y="5803046"/>
                    <a:pt x="4151857" y="5788089"/>
                  </a:cubicBezTo>
                  <a:cubicBezTo>
                    <a:pt x="4146946" y="5773132"/>
                    <a:pt x="4139132" y="5760909"/>
                    <a:pt x="4128416" y="5751422"/>
                  </a:cubicBezTo>
                  <a:cubicBezTo>
                    <a:pt x="4117701" y="5741934"/>
                    <a:pt x="4104027" y="5734902"/>
                    <a:pt x="4087396" y="5730325"/>
                  </a:cubicBezTo>
                  <a:cubicBezTo>
                    <a:pt x="4070764" y="5725749"/>
                    <a:pt x="4050728" y="5723461"/>
                    <a:pt x="4027288" y="5723461"/>
                  </a:cubicBezTo>
                  <a:close/>
                  <a:moveTo>
                    <a:pt x="3465313" y="5723461"/>
                  </a:moveTo>
                  <a:cubicBezTo>
                    <a:pt x="3452142" y="5723461"/>
                    <a:pt x="3439362" y="5724521"/>
                    <a:pt x="3426972" y="5726642"/>
                  </a:cubicBezTo>
                  <a:cubicBezTo>
                    <a:pt x="3414581" y="5728763"/>
                    <a:pt x="3403140" y="5731497"/>
                    <a:pt x="3392647" y="5734846"/>
                  </a:cubicBezTo>
                  <a:cubicBezTo>
                    <a:pt x="3382155" y="5738195"/>
                    <a:pt x="3373003" y="5741822"/>
                    <a:pt x="3365189" y="5745729"/>
                  </a:cubicBezTo>
                  <a:cubicBezTo>
                    <a:pt x="3357376" y="5749636"/>
                    <a:pt x="3351907" y="5753208"/>
                    <a:pt x="3348780" y="5756445"/>
                  </a:cubicBezTo>
                  <a:cubicBezTo>
                    <a:pt x="3345656" y="5759682"/>
                    <a:pt x="3343534" y="5763309"/>
                    <a:pt x="3342418" y="5767328"/>
                  </a:cubicBezTo>
                  <a:cubicBezTo>
                    <a:pt x="3341303" y="5771346"/>
                    <a:pt x="3340745" y="5776815"/>
                    <a:pt x="3340745" y="5783736"/>
                  </a:cubicBezTo>
                  <a:cubicBezTo>
                    <a:pt x="3340745" y="5788870"/>
                    <a:pt x="3341078" y="5793559"/>
                    <a:pt x="3341748" y="5797800"/>
                  </a:cubicBezTo>
                  <a:cubicBezTo>
                    <a:pt x="3342418" y="5802042"/>
                    <a:pt x="3343368" y="5805614"/>
                    <a:pt x="3344595" y="5808516"/>
                  </a:cubicBezTo>
                  <a:cubicBezTo>
                    <a:pt x="3345822" y="5811418"/>
                    <a:pt x="3347385" y="5813650"/>
                    <a:pt x="3349284" y="5815213"/>
                  </a:cubicBezTo>
                  <a:cubicBezTo>
                    <a:pt x="3351180" y="5816776"/>
                    <a:pt x="3353357" y="5817557"/>
                    <a:pt x="3355813" y="5817557"/>
                  </a:cubicBezTo>
                  <a:cubicBezTo>
                    <a:pt x="3359384" y="5817557"/>
                    <a:pt x="3364017" y="5815994"/>
                    <a:pt x="3369709" y="5812869"/>
                  </a:cubicBezTo>
                  <a:cubicBezTo>
                    <a:pt x="3375402" y="5809744"/>
                    <a:pt x="3382490" y="5806283"/>
                    <a:pt x="3390974" y="5802488"/>
                  </a:cubicBezTo>
                  <a:cubicBezTo>
                    <a:pt x="3399456" y="5798693"/>
                    <a:pt x="3409223" y="5795233"/>
                    <a:pt x="3420274" y="5792108"/>
                  </a:cubicBezTo>
                  <a:cubicBezTo>
                    <a:pt x="3431324" y="5788982"/>
                    <a:pt x="3443882" y="5787419"/>
                    <a:pt x="3457947" y="5787419"/>
                  </a:cubicBezTo>
                  <a:cubicBezTo>
                    <a:pt x="3468662" y="5787419"/>
                    <a:pt x="3477648" y="5788536"/>
                    <a:pt x="3484902" y="5790768"/>
                  </a:cubicBezTo>
                  <a:cubicBezTo>
                    <a:pt x="3492158" y="5793000"/>
                    <a:pt x="3497962" y="5796461"/>
                    <a:pt x="3502315" y="5801149"/>
                  </a:cubicBezTo>
                  <a:cubicBezTo>
                    <a:pt x="3506668" y="5805837"/>
                    <a:pt x="3509794" y="5811697"/>
                    <a:pt x="3511692" y="5818729"/>
                  </a:cubicBezTo>
                  <a:cubicBezTo>
                    <a:pt x="3513589" y="5825761"/>
                    <a:pt x="3514539" y="5833965"/>
                    <a:pt x="3514539" y="5843342"/>
                  </a:cubicBezTo>
                  <a:lnTo>
                    <a:pt x="3514539" y="5861424"/>
                  </a:lnTo>
                  <a:lnTo>
                    <a:pt x="3485405" y="5861424"/>
                  </a:lnTo>
                  <a:cubicBezTo>
                    <a:pt x="3458840" y="5861424"/>
                    <a:pt x="3435511" y="5863433"/>
                    <a:pt x="3415418" y="5867452"/>
                  </a:cubicBezTo>
                  <a:cubicBezTo>
                    <a:pt x="3395327" y="5871470"/>
                    <a:pt x="3378527" y="5877665"/>
                    <a:pt x="3365022" y="5886037"/>
                  </a:cubicBezTo>
                  <a:cubicBezTo>
                    <a:pt x="3351515" y="5894408"/>
                    <a:pt x="3341358" y="5905012"/>
                    <a:pt x="3334549" y="5917849"/>
                  </a:cubicBezTo>
                  <a:cubicBezTo>
                    <a:pt x="3327740" y="5930685"/>
                    <a:pt x="3324335" y="5945810"/>
                    <a:pt x="3324335" y="5963223"/>
                  </a:cubicBezTo>
                  <a:cubicBezTo>
                    <a:pt x="3324335" y="5979296"/>
                    <a:pt x="3327014" y="5993360"/>
                    <a:pt x="3332372" y="6005415"/>
                  </a:cubicBezTo>
                  <a:cubicBezTo>
                    <a:pt x="3337730" y="6017470"/>
                    <a:pt x="3345264" y="6027572"/>
                    <a:pt x="3354975" y="6035721"/>
                  </a:cubicBezTo>
                  <a:cubicBezTo>
                    <a:pt x="3364687" y="6043869"/>
                    <a:pt x="3376184" y="6050008"/>
                    <a:pt x="3389466" y="6054138"/>
                  </a:cubicBezTo>
                  <a:cubicBezTo>
                    <a:pt x="3402749" y="6058268"/>
                    <a:pt x="3417316" y="6060333"/>
                    <a:pt x="3433166" y="6060333"/>
                  </a:cubicBezTo>
                  <a:cubicBezTo>
                    <a:pt x="3452366" y="6060333"/>
                    <a:pt x="3469834" y="6056649"/>
                    <a:pt x="3485572" y="6049283"/>
                  </a:cubicBezTo>
                  <a:cubicBezTo>
                    <a:pt x="3501312" y="6041916"/>
                    <a:pt x="3515319" y="6031646"/>
                    <a:pt x="3527597" y="6018475"/>
                  </a:cubicBezTo>
                  <a:lnTo>
                    <a:pt x="3527597" y="6042250"/>
                  </a:lnTo>
                  <a:cubicBezTo>
                    <a:pt x="3527597" y="6045376"/>
                    <a:pt x="3528547" y="6047831"/>
                    <a:pt x="3530444" y="6049617"/>
                  </a:cubicBezTo>
                  <a:cubicBezTo>
                    <a:pt x="3532341" y="6051403"/>
                    <a:pt x="3535578" y="6052687"/>
                    <a:pt x="3540156" y="6053468"/>
                  </a:cubicBezTo>
                  <a:cubicBezTo>
                    <a:pt x="3544732" y="6054250"/>
                    <a:pt x="3552042" y="6054640"/>
                    <a:pt x="3562088" y="6054640"/>
                  </a:cubicBezTo>
                  <a:cubicBezTo>
                    <a:pt x="3571464" y="6054640"/>
                    <a:pt x="3578553" y="6054250"/>
                    <a:pt x="3583352" y="6053468"/>
                  </a:cubicBezTo>
                  <a:cubicBezTo>
                    <a:pt x="3588152" y="6052687"/>
                    <a:pt x="3591668" y="6051403"/>
                    <a:pt x="3593900" y="6049617"/>
                  </a:cubicBezTo>
                  <a:cubicBezTo>
                    <a:pt x="3596133" y="6047831"/>
                    <a:pt x="3597249" y="6045376"/>
                    <a:pt x="3597249" y="6042250"/>
                  </a:cubicBezTo>
                  <a:lnTo>
                    <a:pt x="3597249" y="5841332"/>
                  </a:lnTo>
                  <a:cubicBezTo>
                    <a:pt x="3597249" y="5820794"/>
                    <a:pt x="3594793" y="5803046"/>
                    <a:pt x="3589882" y="5788089"/>
                  </a:cubicBezTo>
                  <a:cubicBezTo>
                    <a:pt x="3584971" y="5773132"/>
                    <a:pt x="3577157" y="5760909"/>
                    <a:pt x="3566442" y="5751422"/>
                  </a:cubicBezTo>
                  <a:cubicBezTo>
                    <a:pt x="3555726" y="5741934"/>
                    <a:pt x="3542052" y="5734902"/>
                    <a:pt x="3525421" y="5730325"/>
                  </a:cubicBezTo>
                  <a:cubicBezTo>
                    <a:pt x="3508789" y="5725749"/>
                    <a:pt x="3488753" y="5723461"/>
                    <a:pt x="3465313" y="5723461"/>
                  </a:cubicBezTo>
                  <a:close/>
                  <a:moveTo>
                    <a:pt x="4808412" y="5702029"/>
                  </a:moveTo>
                  <a:lnTo>
                    <a:pt x="4808747" y="5702029"/>
                  </a:lnTo>
                  <a:lnTo>
                    <a:pt x="4870027" y="5886204"/>
                  </a:lnTo>
                  <a:lnTo>
                    <a:pt x="4747132" y="5886204"/>
                  </a:lnTo>
                  <a:close/>
                  <a:moveTo>
                    <a:pt x="3732385" y="5650460"/>
                  </a:moveTo>
                  <a:cubicBezTo>
                    <a:pt x="3724348" y="5650460"/>
                    <a:pt x="3717596" y="5650739"/>
                    <a:pt x="3712127" y="5651297"/>
                  </a:cubicBezTo>
                  <a:cubicBezTo>
                    <a:pt x="3706656" y="5651856"/>
                    <a:pt x="3702303" y="5652749"/>
                    <a:pt x="3699066" y="5653976"/>
                  </a:cubicBezTo>
                  <a:cubicBezTo>
                    <a:pt x="3695829" y="5655204"/>
                    <a:pt x="3693597" y="5656711"/>
                    <a:pt x="3692369" y="5658497"/>
                  </a:cubicBezTo>
                  <a:cubicBezTo>
                    <a:pt x="3691141" y="5660283"/>
                    <a:pt x="3690527" y="5662292"/>
                    <a:pt x="3690527" y="5664525"/>
                  </a:cubicBezTo>
                  <a:lnTo>
                    <a:pt x="3690527" y="5731162"/>
                  </a:lnTo>
                  <a:lnTo>
                    <a:pt x="3655032" y="5731162"/>
                  </a:lnTo>
                  <a:cubicBezTo>
                    <a:pt x="3652800" y="5731162"/>
                    <a:pt x="3650847" y="5731720"/>
                    <a:pt x="3649172" y="5732837"/>
                  </a:cubicBezTo>
                  <a:cubicBezTo>
                    <a:pt x="3647497" y="5733953"/>
                    <a:pt x="3646102" y="5735795"/>
                    <a:pt x="3644986" y="5738362"/>
                  </a:cubicBezTo>
                  <a:cubicBezTo>
                    <a:pt x="3643869" y="5740929"/>
                    <a:pt x="3643032" y="5744445"/>
                    <a:pt x="3642474" y="5748910"/>
                  </a:cubicBezTo>
                  <a:cubicBezTo>
                    <a:pt x="3641916" y="5753375"/>
                    <a:pt x="3641638" y="5758844"/>
                    <a:pt x="3641638" y="5765318"/>
                  </a:cubicBezTo>
                  <a:cubicBezTo>
                    <a:pt x="3641638" y="5777597"/>
                    <a:pt x="3642753" y="5786359"/>
                    <a:pt x="3644986" y="5791605"/>
                  </a:cubicBezTo>
                  <a:cubicBezTo>
                    <a:pt x="3647219" y="5796851"/>
                    <a:pt x="3650455" y="5799474"/>
                    <a:pt x="3654697" y="5799474"/>
                  </a:cubicBezTo>
                  <a:lnTo>
                    <a:pt x="3690527" y="5799474"/>
                  </a:lnTo>
                  <a:lnTo>
                    <a:pt x="3690527" y="5952507"/>
                  </a:lnTo>
                  <a:cubicBezTo>
                    <a:pt x="3690527" y="5970813"/>
                    <a:pt x="3692424" y="5986663"/>
                    <a:pt x="3696220" y="6000058"/>
                  </a:cubicBezTo>
                  <a:cubicBezTo>
                    <a:pt x="3700015" y="6013452"/>
                    <a:pt x="3705931" y="6024558"/>
                    <a:pt x="3713968" y="6033376"/>
                  </a:cubicBezTo>
                  <a:cubicBezTo>
                    <a:pt x="3722004" y="6042195"/>
                    <a:pt x="3732163" y="6048724"/>
                    <a:pt x="3744440" y="6052966"/>
                  </a:cubicBezTo>
                  <a:cubicBezTo>
                    <a:pt x="3756718" y="6057208"/>
                    <a:pt x="3771230" y="6059328"/>
                    <a:pt x="3787972" y="6059328"/>
                  </a:cubicBezTo>
                  <a:cubicBezTo>
                    <a:pt x="3794223" y="6059328"/>
                    <a:pt x="3800418" y="6058994"/>
                    <a:pt x="3806558" y="6058324"/>
                  </a:cubicBezTo>
                  <a:cubicBezTo>
                    <a:pt x="3812697" y="6057654"/>
                    <a:pt x="3818390" y="6056705"/>
                    <a:pt x="3823636" y="6055477"/>
                  </a:cubicBezTo>
                  <a:cubicBezTo>
                    <a:pt x="3828882" y="6054250"/>
                    <a:pt x="3833458" y="6052799"/>
                    <a:pt x="3837364" y="6051124"/>
                  </a:cubicBezTo>
                  <a:cubicBezTo>
                    <a:pt x="3841271" y="6049450"/>
                    <a:pt x="3844229" y="6047552"/>
                    <a:pt x="3846238" y="6045432"/>
                  </a:cubicBezTo>
                  <a:cubicBezTo>
                    <a:pt x="3848248" y="6043311"/>
                    <a:pt x="3849866" y="6039627"/>
                    <a:pt x="3851094" y="6034381"/>
                  </a:cubicBezTo>
                  <a:cubicBezTo>
                    <a:pt x="3852323" y="6029135"/>
                    <a:pt x="3852936" y="6021600"/>
                    <a:pt x="3852936" y="6011778"/>
                  </a:cubicBezTo>
                  <a:cubicBezTo>
                    <a:pt x="3852936" y="6005527"/>
                    <a:pt x="3852658" y="6000392"/>
                    <a:pt x="3852098" y="5996374"/>
                  </a:cubicBezTo>
                  <a:cubicBezTo>
                    <a:pt x="3851541" y="5992356"/>
                    <a:pt x="3850926" y="5989175"/>
                    <a:pt x="3850257" y="5986830"/>
                  </a:cubicBezTo>
                  <a:cubicBezTo>
                    <a:pt x="3849588" y="5984486"/>
                    <a:pt x="3848638" y="5982924"/>
                    <a:pt x="3847410" y="5982142"/>
                  </a:cubicBezTo>
                  <a:cubicBezTo>
                    <a:pt x="3846184" y="5981361"/>
                    <a:pt x="3844899" y="5980970"/>
                    <a:pt x="3843561" y="5980970"/>
                  </a:cubicBezTo>
                  <a:cubicBezTo>
                    <a:pt x="3841997" y="5980970"/>
                    <a:pt x="3840268" y="5981361"/>
                    <a:pt x="3838369" y="5982142"/>
                  </a:cubicBezTo>
                  <a:cubicBezTo>
                    <a:pt x="3836472" y="5982924"/>
                    <a:pt x="3834128" y="5983817"/>
                    <a:pt x="3831337" y="5984821"/>
                  </a:cubicBezTo>
                  <a:cubicBezTo>
                    <a:pt x="3828547" y="5985826"/>
                    <a:pt x="3825365" y="5986719"/>
                    <a:pt x="3821793" y="5987500"/>
                  </a:cubicBezTo>
                  <a:cubicBezTo>
                    <a:pt x="3818222" y="5988282"/>
                    <a:pt x="3814203" y="5988672"/>
                    <a:pt x="3809739" y="5988672"/>
                  </a:cubicBezTo>
                  <a:cubicBezTo>
                    <a:pt x="3796567" y="5988672"/>
                    <a:pt x="3787415" y="5984598"/>
                    <a:pt x="3782281" y="5976450"/>
                  </a:cubicBezTo>
                  <a:cubicBezTo>
                    <a:pt x="3777145" y="5968301"/>
                    <a:pt x="3774578" y="5956079"/>
                    <a:pt x="3774578" y="5939782"/>
                  </a:cubicBezTo>
                  <a:lnTo>
                    <a:pt x="3774578" y="5799474"/>
                  </a:lnTo>
                  <a:lnTo>
                    <a:pt x="3839876" y="5799474"/>
                  </a:lnTo>
                  <a:cubicBezTo>
                    <a:pt x="3844119" y="5799474"/>
                    <a:pt x="3847355" y="5796851"/>
                    <a:pt x="3849588" y="5791605"/>
                  </a:cubicBezTo>
                  <a:cubicBezTo>
                    <a:pt x="3851819" y="5786359"/>
                    <a:pt x="3852936" y="5777597"/>
                    <a:pt x="3852936" y="5765318"/>
                  </a:cubicBezTo>
                  <a:cubicBezTo>
                    <a:pt x="3852936" y="5758844"/>
                    <a:pt x="3852658" y="5753375"/>
                    <a:pt x="3852098" y="5748910"/>
                  </a:cubicBezTo>
                  <a:cubicBezTo>
                    <a:pt x="3851541" y="5744445"/>
                    <a:pt x="3850703" y="5740929"/>
                    <a:pt x="3849588" y="5738362"/>
                  </a:cubicBezTo>
                  <a:cubicBezTo>
                    <a:pt x="3848472" y="5735795"/>
                    <a:pt x="3847077" y="5733953"/>
                    <a:pt x="3845402" y="5732837"/>
                  </a:cubicBezTo>
                  <a:cubicBezTo>
                    <a:pt x="3843727" y="5731720"/>
                    <a:pt x="3841774" y="5731162"/>
                    <a:pt x="3839541" y="5731162"/>
                  </a:cubicBezTo>
                  <a:lnTo>
                    <a:pt x="3774578" y="5731162"/>
                  </a:lnTo>
                  <a:lnTo>
                    <a:pt x="3774578" y="5664525"/>
                  </a:lnTo>
                  <a:cubicBezTo>
                    <a:pt x="3774578" y="5662292"/>
                    <a:pt x="3773908" y="5660283"/>
                    <a:pt x="3772568" y="5658497"/>
                  </a:cubicBezTo>
                  <a:cubicBezTo>
                    <a:pt x="3771230" y="5656711"/>
                    <a:pt x="3768997" y="5655204"/>
                    <a:pt x="3765871" y="5653976"/>
                  </a:cubicBezTo>
                  <a:cubicBezTo>
                    <a:pt x="3762746" y="5652749"/>
                    <a:pt x="3758448" y="5651856"/>
                    <a:pt x="3752979" y="5651297"/>
                  </a:cubicBezTo>
                  <a:cubicBezTo>
                    <a:pt x="3747510" y="5650739"/>
                    <a:pt x="3740645" y="5650460"/>
                    <a:pt x="3732385" y="5650460"/>
                  </a:cubicBezTo>
                  <a:close/>
                  <a:moveTo>
                    <a:pt x="2411870" y="5619318"/>
                  </a:moveTo>
                  <a:cubicBezTo>
                    <a:pt x="2404504" y="5619318"/>
                    <a:pt x="2398308" y="5621495"/>
                    <a:pt x="2393285" y="5625848"/>
                  </a:cubicBezTo>
                  <a:cubicBezTo>
                    <a:pt x="2388262" y="5630201"/>
                    <a:pt x="2385751" y="5637289"/>
                    <a:pt x="2385751" y="5647112"/>
                  </a:cubicBezTo>
                  <a:lnTo>
                    <a:pt x="2385751" y="6024837"/>
                  </a:lnTo>
                  <a:cubicBezTo>
                    <a:pt x="2385751" y="6034660"/>
                    <a:pt x="2388262" y="6041748"/>
                    <a:pt x="2393285" y="6046101"/>
                  </a:cubicBezTo>
                  <a:cubicBezTo>
                    <a:pt x="2398308" y="6050455"/>
                    <a:pt x="2404504" y="6052631"/>
                    <a:pt x="2411870" y="6052631"/>
                  </a:cubicBezTo>
                  <a:lnTo>
                    <a:pt x="2629532" y="6052631"/>
                  </a:lnTo>
                  <a:cubicBezTo>
                    <a:pt x="2631540" y="6052631"/>
                    <a:pt x="2633382" y="6052017"/>
                    <a:pt x="2635056" y="6050789"/>
                  </a:cubicBezTo>
                  <a:cubicBezTo>
                    <a:pt x="2636731" y="6049562"/>
                    <a:pt x="2638126" y="6047608"/>
                    <a:pt x="2639242" y="6044929"/>
                  </a:cubicBezTo>
                  <a:cubicBezTo>
                    <a:pt x="2640359" y="6042250"/>
                    <a:pt x="2641196" y="6038734"/>
                    <a:pt x="2641754" y="6034381"/>
                  </a:cubicBezTo>
                  <a:cubicBezTo>
                    <a:pt x="2642312" y="6030028"/>
                    <a:pt x="2642591" y="6024614"/>
                    <a:pt x="2642591" y="6018140"/>
                  </a:cubicBezTo>
                  <a:cubicBezTo>
                    <a:pt x="2642591" y="6011666"/>
                    <a:pt x="2642312" y="6006253"/>
                    <a:pt x="2641754" y="6001899"/>
                  </a:cubicBezTo>
                  <a:cubicBezTo>
                    <a:pt x="2641196" y="5997546"/>
                    <a:pt x="2640359" y="5994030"/>
                    <a:pt x="2639242" y="5991351"/>
                  </a:cubicBezTo>
                  <a:cubicBezTo>
                    <a:pt x="2638126" y="5988672"/>
                    <a:pt x="2636731" y="5986719"/>
                    <a:pt x="2635056" y="5985491"/>
                  </a:cubicBezTo>
                  <a:cubicBezTo>
                    <a:pt x="2633382" y="5984263"/>
                    <a:pt x="2631540" y="5983649"/>
                    <a:pt x="2629532" y="5983649"/>
                  </a:cubicBezTo>
                  <a:lnTo>
                    <a:pt x="2473485" y="5983649"/>
                  </a:lnTo>
                  <a:lnTo>
                    <a:pt x="2473485" y="5861424"/>
                  </a:lnTo>
                  <a:lnTo>
                    <a:pt x="2604416" y="5861424"/>
                  </a:lnTo>
                  <a:cubicBezTo>
                    <a:pt x="2606426" y="5861424"/>
                    <a:pt x="2608267" y="5860866"/>
                    <a:pt x="2609943" y="5859750"/>
                  </a:cubicBezTo>
                  <a:cubicBezTo>
                    <a:pt x="2611616" y="5858634"/>
                    <a:pt x="2613012" y="5856792"/>
                    <a:pt x="2614129" y="5854225"/>
                  </a:cubicBezTo>
                  <a:cubicBezTo>
                    <a:pt x="2615244" y="5851657"/>
                    <a:pt x="2616082" y="5848253"/>
                    <a:pt x="2616639" y="5844011"/>
                  </a:cubicBezTo>
                  <a:cubicBezTo>
                    <a:pt x="2617197" y="5839770"/>
                    <a:pt x="2617477" y="5834412"/>
                    <a:pt x="2617477" y="5827938"/>
                  </a:cubicBezTo>
                  <a:cubicBezTo>
                    <a:pt x="2617477" y="5821687"/>
                    <a:pt x="2617197" y="5816385"/>
                    <a:pt x="2616639" y="5812032"/>
                  </a:cubicBezTo>
                  <a:cubicBezTo>
                    <a:pt x="2616082" y="5807679"/>
                    <a:pt x="2615244" y="5804218"/>
                    <a:pt x="2614129" y="5801651"/>
                  </a:cubicBezTo>
                  <a:cubicBezTo>
                    <a:pt x="2613012" y="5799084"/>
                    <a:pt x="2611616" y="5797186"/>
                    <a:pt x="2609943" y="5795958"/>
                  </a:cubicBezTo>
                  <a:cubicBezTo>
                    <a:pt x="2608267" y="5794731"/>
                    <a:pt x="2606426" y="5794117"/>
                    <a:pt x="2604416" y="5794117"/>
                  </a:cubicBezTo>
                  <a:lnTo>
                    <a:pt x="2473485" y="5794117"/>
                  </a:lnTo>
                  <a:lnTo>
                    <a:pt x="2473485" y="5688300"/>
                  </a:lnTo>
                  <a:lnTo>
                    <a:pt x="2628192" y="5688300"/>
                  </a:lnTo>
                  <a:cubicBezTo>
                    <a:pt x="2630202" y="5688300"/>
                    <a:pt x="2631987" y="5687686"/>
                    <a:pt x="2633550" y="5686458"/>
                  </a:cubicBezTo>
                  <a:cubicBezTo>
                    <a:pt x="2635113" y="5685230"/>
                    <a:pt x="2636452" y="5683277"/>
                    <a:pt x="2637568" y="5680598"/>
                  </a:cubicBezTo>
                  <a:cubicBezTo>
                    <a:pt x="2638684" y="5677919"/>
                    <a:pt x="2639521" y="5674403"/>
                    <a:pt x="2640079" y="5670050"/>
                  </a:cubicBezTo>
                  <a:cubicBezTo>
                    <a:pt x="2640638" y="5665697"/>
                    <a:pt x="2640918" y="5660395"/>
                    <a:pt x="2640918" y="5654144"/>
                  </a:cubicBezTo>
                  <a:cubicBezTo>
                    <a:pt x="2640918" y="5647447"/>
                    <a:pt x="2640638" y="5641921"/>
                    <a:pt x="2640079" y="5637568"/>
                  </a:cubicBezTo>
                  <a:cubicBezTo>
                    <a:pt x="2639521" y="5633215"/>
                    <a:pt x="2638684" y="5629643"/>
                    <a:pt x="2637568" y="5626852"/>
                  </a:cubicBezTo>
                  <a:cubicBezTo>
                    <a:pt x="2636452" y="5624062"/>
                    <a:pt x="2635113" y="5622109"/>
                    <a:pt x="2633550" y="5620992"/>
                  </a:cubicBezTo>
                  <a:cubicBezTo>
                    <a:pt x="2631987" y="5619876"/>
                    <a:pt x="2630202" y="5619318"/>
                    <a:pt x="2628192" y="5619318"/>
                  </a:cubicBezTo>
                  <a:close/>
                  <a:moveTo>
                    <a:pt x="4809752" y="5617309"/>
                  </a:moveTo>
                  <a:cubicBezTo>
                    <a:pt x="4798366" y="5617309"/>
                    <a:pt x="4789214" y="5617476"/>
                    <a:pt x="4782293" y="5617811"/>
                  </a:cubicBezTo>
                  <a:cubicBezTo>
                    <a:pt x="4775372" y="5618146"/>
                    <a:pt x="4769959" y="5618927"/>
                    <a:pt x="4766052" y="5620155"/>
                  </a:cubicBezTo>
                  <a:cubicBezTo>
                    <a:pt x="4762145" y="5621383"/>
                    <a:pt x="4759299" y="5623169"/>
                    <a:pt x="4757513" y="5625513"/>
                  </a:cubicBezTo>
                  <a:cubicBezTo>
                    <a:pt x="4755727" y="5627857"/>
                    <a:pt x="4754164" y="5630927"/>
                    <a:pt x="4752825" y="5634722"/>
                  </a:cubicBezTo>
                  <a:lnTo>
                    <a:pt x="4619214" y="6019145"/>
                  </a:lnTo>
                  <a:cubicBezTo>
                    <a:pt x="4616536" y="6026958"/>
                    <a:pt x="4614861" y="6033209"/>
                    <a:pt x="4614192" y="6037897"/>
                  </a:cubicBezTo>
                  <a:cubicBezTo>
                    <a:pt x="4613522" y="6042585"/>
                    <a:pt x="4614303" y="6046213"/>
                    <a:pt x="4616536" y="6048780"/>
                  </a:cubicBezTo>
                  <a:cubicBezTo>
                    <a:pt x="4618768" y="6051347"/>
                    <a:pt x="4622786" y="6052966"/>
                    <a:pt x="4628590" y="6053636"/>
                  </a:cubicBezTo>
                  <a:cubicBezTo>
                    <a:pt x="4634395" y="6054305"/>
                    <a:pt x="4642432" y="6054640"/>
                    <a:pt x="4652701" y="6054640"/>
                  </a:cubicBezTo>
                  <a:cubicBezTo>
                    <a:pt x="4662300" y="6054640"/>
                    <a:pt x="4670058" y="6054417"/>
                    <a:pt x="4675974" y="6053971"/>
                  </a:cubicBezTo>
                  <a:cubicBezTo>
                    <a:pt x="4681890" y="6053524"/>
                    <a:pt x="4686466" y="6052687"/>
                    <a:pt x="4689703" y="6051459"/>
                  </a:cubicBezTo>
                  <a:cubicBezTo>
                    <a:pt x="4692940" y="6050231"/>
                    <a:pt x="4695284" y="6048557"/>
                    <a:pt x="4696735" y="6046436"/>
                  </a:cubicBezTo>
                  <a:cubicBezTo>
                    <a:pt x="4698186" y="6044315"/>
                    <a:pt x="4699358" y="6041692"/>
                    <a:pt x="4700251" y="6038567"/>
                  </a:cubicBezTo>
                  <a:lnTo>
                    <a:pt x="4727710" y="5953846"/>
                  </a:lnTo>
                  <a:lnTo>
                    <a:pt x="4890454" y="5953846"/>
                  </a:lnTo>
                  <a:lnTo>
                    <a:pt x="4919587" y="6040911"/>
                  </a:lnTo>
                  <a:cubicBezTo>
                    <a:pt x="4920480" y="6043813"/>
                    <a:pt x="4921596" y="6046157"/>
                    <a:pt x="4922936" y="6047943"/>
                  </a:cubicBezTo>
                  <a:cubicBezTo>
                    <a:pt x="4924275" y="6049729"/>
                    <a:pt x="4926619" y="6051124"/>
                    <a:pt x="4929968" y="6052129"/>
                  </a:cubicBezTo>
                  <a:cubicBezTo>
                    <a:pt x="4933316" y="6053133"/>
                    <a:pt x="4938172" y="6053803"/>
                    <a:pt x="4944534" y="6054138"/>
                  </a:cubicBezTo>
                  <a:cubicBezTo>
                    <a:pt x="4950896" y="6054473"/>
                    <a:pt x="4959770" y="6054640"/>
                    <a:pt x="4971156" y="6054640"/>
                  </a:cubicBezTo>
                  <a:cubicBezTo>
                    <a:pt x="4982095" y="6054640"/>
                    <a:pt x="4990690" y="6054361"/>
                    <a:pt x="4996940" y="6053803"/>
                  </a:cubicBezTo>
                  <a:cubicBezTo>
                    <a:pt x="5003191" y="6053245"/>
                    <a:pt x="5007544" y="6051794"/>
                    <a:pt x="5010000" y="6049450"/>
                  </a:cubicBezTo>
                  <a:cubicBezTo>
                    <a:pt x="5012456" y="6047106"/>
                    <a:pt x="5013348" y="6043590"/>
                    <a:pt x="5012679" y="6038902"/>
                  </a:cubicBezTo>
                  <a:cubicBezTo>
                    <a:pt x="5012009" y="6034214"/>
                    <a:pt x="5010335" y="6027851"/>
                    <a:pt x="5007656" y="6019815"/>
                  </a:cubicBezTo>
                  <a:lnTo>
                    <a:pt x="4873710" y="5635726"/>
                  </a:lnTo>
                  <a:cubicBezTo>
                    <a:pt x="4872371" y="5631485"/>
                    <a:pt x="4870752" y="5628136"/>
                    <a:pt x="4868855" y="5625680"/>
                  </a:cubicBezTo>
                  <a:cubicBezTo>
                    <a:pt x="4866958" y="5623225"/>
                    <a:pt x="4863832" y="5621383"/>
                    <a:pt x="4859479" y="5620155"/>
                  </a:cubicBezTo>
                  <a:cubicBezTo>
                    <a:pt x="4855126" y="5618927"/>
                    <a:pt x="4849042" y="5618146"/>
                    <a:pt x="4841229" y="5617811"/>
                  </a:cubicBezTo>
                  <a:cubicBezTo>
                    <a:pt x="4833415" y="5617476"/>
                    <a:pt x="4822923" y="5617309"/>
                    <a:pt x="4809752" y="5617309"/>
                  </a:cubicBezTo>
                  <a:close/>
                  <a:moveTo>
                    <a:pt x="5308214" y="5587506"/>
                  </a:moveTo>
                  <a:cubicBezTo>
                    <a:pt x="5299954" y="5587506"/>
                    <a:pt x="5293146" y="5587841"/>
                    <a:pt x="5287788" y="5588511"/>
                  </a:cubicBezTo>
                  <a:cubicBezTo>
                    <a:pt x="5282430" y="5589180"/>
                    <a:pt x="5278132" y="5590129"/>
                    <a:pt x="5274895" y="5591357"/>
                  </a:cubicBezTo>
                  <a:cubicBezTo>
                    <a:pt x="5271658" y="5592585"/>
                    <a:pt x="5269426" y="5594092"/>
                    <a:pt x="5268198" y="5595878"/>
                  </a:cubicBezTo>
                  <a:cubicBezTo>
                    <a:pt x="5266970" y="5597664"/>
                    <a:pt x="5266356" y="5599673"/>
                    <a:pt x="5266356" y="5601905"/>
                  </a:cubicBezTo>
                  <a:lnTo>
                    <a:pt x="5266356" y="5763644"/>
                  </a:lnTo>
                  <a:cubicBezTo>
                    <a:pt x="5252962" y="5750473"/>
                    <a:pt x="5239456" y="5740483"/>
                    <a:pt x="5225838" y="5733674"/>
                  </a:cubicBezTo>
                  <a:cubicBezTo>
                    <a:pt x="5212220" y="5726865"/>
                    <a:pt x="5197040" y="5723461"/>
                    <a:pt x="5180296" y="5723461"/>
                  </a:cubicBezTo>
                  <a:cubicBezTo>
                    <a:pt x="5159088" y="5723461"/>
                    <a:pt x="5140336" y="5727479"/>
                    <a:pt x="5124040" y="5735516"/>
                  </a:cubicBezTo>
                  <a:cubicBezTo>
                    <a:pt x="5107743" y="5743552"/>
                    <a:pt x="5094125" y="5755049"/>
                    <a:pt x="5083186" y="5770007"/>
                  </a:cubicBezTo>
                  <a:cubicBezTo>
                    <a:pt x="5072247" y="5784964"/>
                    <a:pt x="5063932" y="5803046"/>
                    <a:pt x="5058239" y="5824254"/>
                  </a:cubicBezTo>
                  <a:cubicBezTo>
                    <a:pt x="5052546" y="5845462"/>
                    <a:pt x="5049700" y="5869349"/>
                    <a:pt x="5049700" y="5895915"/>
                  </a:cubicBezTo>
                  <a:cubicBezTo>
                    <a:pt x="5049700" y="5918016"/>
                    <a:pt x="5051932" y="5939057"/>
                    <a:pt x="5056397" y="5959037"/>
                  </a:cubicBezTo>
                  <a:cubicBezTo>
                    <a:pt x="5060862" y="5979017"/>
                    <a:pt x="5068062" y="5996486"/>
                    <a:pt x="5077996" y="6011443"/>
                  </a:cubicBezTo>
                  <a:cubicBezTo>
                    <a:pt x="5087930" y="6026400"/>
                    <a:pt x="5100766" y="6038288"/>
                    <a:pt x="5116505" y="6047106"/>
                  </a:cubicBezTo>
                  <a:cubicBezTo>
                    <a:pt x="5132244" y="6055924"/>
                    <a:pt x="5151498" y="6060333"/>
                    <a:pt x="5174269" y="6060333"/>
                  </a:cubicBezTo>
                  <a:cubicBezTo>
                    <a:pt x="5194807" y="6060333"/>
                    <a:pt x="5213504" y="6055757"/>
                    <a:pt x="5230358" y="6046604"/>
                  </a:cubicBezTo>
                  <a:cubicBezTo>
                    <a:pt x="5247213" y="6037451"/>
                    <a:pt x="5263342" y="6024614"/>
                    <a:pt x="5278746" y="6008094"/>
                  </a:cubicBezTo>
                  <a:lnTo>
                    <a:pt x="5278746" y="6041246"/>
                  </a:lnTo>
                  <a:cubicBezTo>
                    <a:pt x="5278746" y="6043701"/>
                    <a:pt x="5279360" y="6045766"/>
                    <a:pt x="5280588" y="6047441"/>
                  </a:cubicBezTo>
                  <a:cubicBezTo>
                    <a:pt x="5281816" y="6049115"/>
                    <a:pt x="5283825" y="6050510"/>
                    <a:pt x="5286616" y="6051627"/>
                  </a:cubicBezTo>
                  <a:cubicBezTo>
                    <a:pt x="5289406" y="6052743"/>
                    <a:pt x="5293034" y="6053524"/>
                    <a:pt x="5297499" y="6053971"/>
                  </a:cubicBezTo>
                  <a:cubicBezTo>
                    <a:pt x="5301964" y="6054417"/>
                    <a:pt x="5307768" y="6054640"/>
                    <a:pt x="5314912" y="6054640"/>
                  </a:cubicBezTo>
                  <a:cubicBezTo>
                    <a:pt x="5321609" y="6054640"/>
                    <a:pt x="5327246" y="6054417"/>
                    <a:pt x="5331822" y="6053971"/>
                  </a:cubicBezTo>
                  <a:cubicBezTo>
                    <a:pt x="5336398" y="6053524"/>
                    <a:pt x="5340026" y="6052743"/>
                    <a:pt x="5342705" y="6051627"/>
                  </a:cubicBezTo>
                  <a:cubicBezTo>
                    <a:pt x="5345384" y="6050510"/>
                    <a:pt x="5347282" y="6049115"/>
                    <a:pt x="5348398" y="6047441"/>
                  </a:cubicBezTo>
                  <a:cubicBezTo>
                    <a:pt x="5349514" y="6045766"/>
                    <a:pt x="5350072" y="6043701"/>
                    <a:pt x="5350072" y="6041246"/>
                  </a:cubicBezTo>
                  <a:lnTo>
                    <a:pt x="5350072" y="5601905"/>
                  </a:lnTo>
                  <a:cubicBezTo>
                    <a:pt x="5350072" y="5599673"/>
                    <a:pt x="5349402" y="5597664"/>
                    <a:pt x="5348063" y="5595878"/>
                  </a:cubicBezTo>
                  <a:cubicBezTo>
                    <a:pt x="5346724" y="5594092"/>
                    <a:pt x="5344491" y="5592585"/>
                    <a:pt x="5341366" y="5591357"/>
                  </a:cubicBezTo>
                  <a:cubicBezTo>
                    <a:pt x="5338240" y="5590129"/>
                    <a:pt x="5333999" y="5589180"/>
                    <a:pt x="5328641" y="5588511"/>
                  </a:cubicBezTo>
                  <a:cubicBezTo>
                    <a:pt x="5323283" y="5587841"/>
                    <a:pt x="5316474" y="5587506"/>
                    <a:pt x="5308214" y="5587506"/>
                  </a:cubicBezTo>
                  <a:close/>
                  <a:moveTo>
                    <a:pt x="5480446" y="5586501"/>
                  </a:moveTo>
                  <a:cubicBezTo>
                    <a:pt x="5472186" y="5586501"/>
                    <a:pt x="5465377" y="5586836"/>
                    <a:pt x="5460019" y="5587506"/>
                  </a:cubicBezTo>
                  <a:cubicBezTo>
                    <a:pt x="5454661" y="5588176"/>
                    <a:pt x="5450364" y="5589125"/>
                    <a:pt x="5447127" y="5590352"/>
                  </a:cubicBezTo>
                  <a:cubicBezTo>
                    <a:pt x="5443890" y="5591580"/>
                    <a:pt x="5441602" y="5593087"/>
                    <a:pt x="5440262" y="5594873"/>
                  </a:cubicBezTo>
                  <a:cubicBezTo>
                    <a:pt x="5438922" y="5596659"/>
                    <a:pt x="5438253" y="5598668"/>
                    <a:pt x="5438253" y="5600901"/>
                  </a:cubicBezTo>
                  <a:lnTo>
                    <a:pt x="5438253" y="6041246"/>
                  </a:lnTo>
                  <a:cubicBezTo>
                    <a:pt x="5438253" y="6043478"/>
                    <a:pt x="5438922" y="6045432"/>
                    <a:pt x="5440262" y="6047106"/>
                  </a:cubicBezTo>
                  <a:cubicBezTo>
                    <a:pt x="5441602" y="6048780"/>
                    <a:pt x="5443890" y="6050175"/>
                    <a:pt x="5447127" y="6051292"/>
                  </a:cubicBezTo>
                  <a:cubicBezTo>
                    <a:pt x="5450364" y="6052408"/>
                    <a:pt x="5454661" y="6053245"/>
                    <a:pt x="5460019" y="6053803"/>
                  </a:cubicBezTo>
                  <a:cubicBezTo>
                    <a:pt x="5465377" y="6054361"/>
                    <a:pt x="5472186" y="6054640"/>
                    <a:pt x="5480446" y="6054640"/>
                  </a:cubicBezTo>
                  <a:cubicBezTo>
                    <a:pt x="5488706" y="6054640"/>
                    <a:pt x="5495514" y="6054361"/>
                    <a:pt x="5500872" y="6053803"/>
                  </a:cubicBezTo>
                  <a:cubicBezTo>
                    <a:pt x="5506230" y="6053245"/>
                    <a:pt x="5510528" y="6052408"/>
                    <a:pt x="5513764" y="6051292"/>
                  </a:cubicBezTo>
                  <a:cubicBezTo>
                    <a:pt x="5517002" y="6050175"/>
                    <a:pt x="5519290" y="6048780"/>
                    <a:pt x="5520629" y="6047106"/>
                  </a:cubicBezTo>
                  <a:cubicBezTo>
                    <a:pt x="5521969" y="6045432"/>
                    <a:pt x="5522638" y="6043478"/>
                    <a:pt x="5522638" y="6041246"/>
                  </a:cubicBezTo>
                  <a:lnTo>
                    <a:pt x="5522638" y="5600901"/>
                  </a:lnTo>
                  <a:cubicBezTo>
                    <a:pt x="5522638" y="5598668"/>
                    <a:pt x="5521969" y="5596659"/>
                    <a:pt x="5520629" y="5594873"/>
                  </a:cubicBezTo>
                  <a:cubicBezTo>
                    <a:pt x="5519290" y="5593087"/>
                    <a:pt x="5517002" y="5591580"/>
                    <a:pt x="5513764" y="5590352"/>
                  </a:cubicBezTo>
                  <a:cubicBezTo>
                    <a:pt x="5510528" y="5589125"/>
                    <a:pt x="5506230" y="5588176"/>
                    <a:pt x="5500872" y="5587506"/>
                  </a:cubicBezTo>
                  <a:cubicBezTo>
                    <a:pt x="5495514" y="5586836"/>
                    <a:pt x="5488706" y="5586501"/>
                    <a:pt x="5480446" y="5586501"/>
                  </a:cubicBezTo>
                  <a:close/>
                  <a:moveTo>
                    <a:pt x="3644316" y="5095183"/>
                  </a:moveTo>
                  <a:lnTo>
                    <a:pt x="3676463" y="5095183"/>
                  </a:lnTo>
                  <a:lnTo>
                    <a:pt x="3676463" y="5146082"/>
                  </a:lnTo>
                  <a:cubicBezTo>
                    <a:pt x="3666194" y="5157690"/>
                    <a:pt x="3656093" y="5166508"/>
                    <a:pt x="3646158" y="5172536"/>
                  </a:cubicBezTo>
                  <a:cubicBezTo>
                    <a:pt x="3636223" y="5178564"/>
                    <a:pt x="3625340" y="5181577"/>
                    <a:pt x="3613509" y="5181577"/>
                  </a:cubicBezTo>
                  <a:cubicBezTo>
                    <a:pt x="3599444" y="5181577"/>
                    <a:pt x="3588451" y="5178005"/>
                    <a:pt x="3580524" y="5170862"/>
                  </a:cubicBezTo>
                  <a:cubicBezTo>
                    <a:pt x="3572599" y="5163718"/>
                    <a:pt x="3568638" y="5153895"/>
                    <a:pt x="3568638" y="5141394"/>
                  </a:cubicBezTo>
                  <a:cubicBezTo>
                    <a:pt x="3568638" y="5134027"/>
                    <a:pt x="3570032" y="5127497"/>
                    <a:pt x="3572822" y="5121804"/>
                  </a:cubicBezTo>
                  <a:cubicBezTo>
                    <a:pt x="3575613" y="5116112"/>
                    <a:pt x="3580023" y="5111256"/>
                    <a:pt x="3586051" y="5107238"/>
                  </a:cubicBezTo>
                  <a:cubicBezTo>
                    <a:pt x="3592077" y="5103219"/>
                    <a:pt x="3599891" y="5100206"/>
                    <a:pt x="3609490" y="5098196"/>
                  </a:cubicBezTo>
                  <a:cubicBezTo>
                    <a:pt x="3619091" y="5096187"/>
                    <a:pt x="3630699" y="5095183"/>
                    <a:pt x="3644316" y="5095183"/>
                  </a:cubicBezTo>
                  <a:close/>
                  <a:moveTo>
                    <a:pt x="2815641" y="5095183"/>
                  </a:moveTo>
                  <a:lnTo>
                    <a:pt x="2847788" y="5095183"/>
                  </a:lnTo>
                  <a:lnTo>
                    <a:pt x="2847788" y="5146082"/>
                  </a:lnTo>
                  <a:cubicBezTo>
                    <a:pt x="2837519" y="5157690"/>
                    <a:pt x="2827417" y="5166508"/>
                    <a:pt x="2817482" y="5172536"/>
                  </a:cubicBezTo>
                  <a:cubicBezTo>
                    <a:pt x="2807549" y="5178564"/>
                    <a:pt x="2796665" y="5181577"/>
                    <a:pt x="2784833" y="5181577"/>
                  </a:cubicBezTo>
                  <a:cubicBezTo>
                    <a:pt x="2770770" y="5181577"/>
                    <a:pt x="2759774" y="5178005"/>
                    <a:pt x="2751850" y="5170862"/>
                  </a:cubicBezTo>
                  <a:cubicBezTo>
                    <a:pt x="2743924" y="5163718"/>
                    <a:pt x="2739962" y="5153895"/>
                    <a:pt x="2739962" y="5141394"/>
                  </a:cubicBezTo>
                  <a:cubicBezTo>
                    <a:pt x="2739962" y="5134027"/>
                    <a:pt x="2741358" y="5127497"/>
                    <a:pt x="2744147" y="5121804"/>
                  </a:cubicBezTo>
                  <a:cubicBezTo>
                    <a:pt x="2746939" y="5116112"/>
                    <a:pt x="2751347" y="5111256"/>
                    <a:pt x="2757375" y="5107238"/>
                  </a:cubicBezTo>
                  <a:cubicBezTo>
                    <a:pt x="2763402" y="5103219"/>
                    <a:pt x="2771216" y="5100206"/>
                    <a:pt x="2780815" y="5098196"/>
                  </a:cubicBezTo>
                  <a:cubicBezTo>
                    <a:pt x="2790414" y="5096187"/>
                    <a:pt x="2802023" y="5095183"/>
                    <a:pt x="2815641" y="5095183"/>
                  </a:cubicBezTo>
                  <a:close/>
                  <a:moveTo>
                    <a:pt x="4204096" y="4910003"/>
                  </a:moveTo>
                  <a:cubicBezTo>
                    <a:pt x="4195836" y="4910003"/>
                    <a:pt x="4189027" y="4910338"/>
                    <a:pt x="4183669" y="4911008"/>
                  </a:cubicBezTo>
                  <a:cubicBezTo>
                    <a:pt x="4178311" y="4911678"/>
                    <a:pt x="4174014" y="4912626"/>
                    <a:pt x="4170777" y="4913854"/>
                  </a:cubicBezTo>
                  <a:cubicBezTo>
                    <a:pt x="4167540" y="4915082"/>
                    <a:pt x="4165252" y="4916533"/>
                    <a:pt x="4163912" y="4918207"/>
                  </a:cubicBezTo>
                  <a:cubicBezTo>
                    <a:pt x="4162572" y="4919882"/>
                    <a:pt x="4161903" y="4921835"/>
                    <a:pt x="4161903" y="4924067"/>
                  </a:cubicBezTo>
                  <a:lnTo>
                    <a:pt x="4161903" y="5222096"/>
                  </a:lnTo>
                  <a:cubicBezTo>
                    <a:pt x="4161903" y="5224328"/>
                    <a:pt x="4162572" y="5226282"/>
                    <a:pt x="4163912" y="5227956"/>
                  </a:cubicBezTo>
                  <a:cubicBezTo>
                    <a:pt x="4165252" y="5229630"/>
                    <a:pt x="4167540" y="5231025"/>
                    <a:pt x="4170777" y="5232142"/>
                  </a:cubicBezTo>
                  <a:cubicBezTo>
                    <a:pt x="4174014" y="5233258"/>
                    <a:pt x="4178311" y="5234095"/>
                    <a:pt x="4183669" y="5234653"/>
                  </a:cubicBezTo>
                  <a:cubicBezTo>
                    <a:pt x="4189027" y="5235211"/>
                    <a:pt x="4195836" y="5235490"/>
                    <a:pt x="4204096" y="5235490"/>
                  </a:cubicBezTo>
                  <a:cubicBezTo>
                    <a:pt x="4212356" y="5235490"/>
                    <a:pt x="4219164" y="5235211"/>
                    <a:pt x="4224522" y="5234653"/>
                  </a:cubicBezTo>
                  <a:cubicBezTo>
                    <a:pt x="4229880" y="5234095"/>
                    <a:pt x="4234178" y="5233258"/>
                    <a:pt x="4237414" y="5232142"/>
                  </a:cubicBezTo>
                  <a:cubicBezTo>
                    <a:pt x="4240652" y="5231025"/>
                    <a:pt x="4242940" y="5229630"/>
                    <a:pt x="4244279" y="5227956"/>
                  </a:cubicBezTo>
                  <a:cubicBezTo>
                    <a:pt x="4245619" y="5226282"/>
                    <a:pt x="4246288" y="5224328"/>
                    <a:pt x="4246288" y="5222096"/>
                  </a:cubicBezTo>
                  <a:lnTo>
                    <a:pt x="4246288" y="4924067"/>
                  </a:lnTo>
                  <a:cubicBezTo>
                    <a:pt x="4246288" y="4921835"/>
                    <a:pt x="4245619" y="4919882"/>
                    <a:pt x="4244279" y="4918207"/>
                  </a:cubicBezTo>
                  <a:cubicBezTo>
                    <a:pt x="4242940" y="4916533"/>
                    <a:pt x="4240652" y="4915082"/>
                    <a:pt x="4237414" y="4913854"/>
                  </a:cubicBezTo>
                  <a:cubicBezTo>
                    <a:pt x="4234178" y="4912626"/>
                    <a:pt x="4229880" y="4911678"/>
                    <a:pt x="4224522" y="4911008"/>
                  </a:cubicBezTo>
                  <a:cubicBezTo>
                    <a:pt x="4219164" y="4910338"/>
                    <a:pt x="4212356" y="4910003"/>
                    <a:pt x="4204096" y="4910003"/>
                  </a:cubicBezTo>
                  <a:close/>
                  <a:moveTo>
                    <a:pt x="3845085" y="4910003"/>
                  </a:moveTo>
                  <a:cubicBezTo>
                    <a:pt x="3836825" y="4910003"/>
                    <a:pt x="3829960" y="4910226"/>
                    <a:pt x="3824491" y="4910673"/>
                  </a:cubicBezTo>
                  <a:cubicBezTo>
                    <a:pt x="3819021" y="4911119"/>
                    <a:pt x="3814724" y="4911901"/>
                    <a:pt x="3811599" y="4913017"/>
                  </a:cubicBezTo>
                  <a:cubicBezTo>
                    <a:pt x="3808473" y="4914133"/>
                    <a:pt x="3806298" y="4915528"/>
                    <a:pt x="3805070" y="4917203"/>
                  </a:cubicBezTo>
                  <a:cubicBezTo>
                    <a:pt x="3803841" y="4918877"/>
                    <a:pt x="3803227" y="4920830"/>
                    <a:pt x="3803227" y="4923063"/>
                  </a:cubicBezTo>
                  <a:cubicBezTo>
                    <a:pt x="3803227" y="4924402"/>
                    <a:pt x="3803283" y="4925853"/>
                    <a:pt x="3803394" y="4927416"/>
                  </a:cubicBezTo>
                  <a:cubicBezTo>
                    <a:pt x="3803506" y="4928979"/>
                    <a:pt x="3803953" y="4931546"/>
                    <a:pt x="3804735" y="4935118"/>
                  </a:cubicBezTo>
                  <a:cubicBezTo>
                    <a:pt x="3805516" y="4938690"/>
                    <a:pt x="3806576" y="4942708"/>
                    <a:pt x="3807916" y="4947173"/>
                  </a:cubicBezTo>
                  <a:lnTo>
                    <a:pt x="3897659" y="5217408"/>
                  </a:lnTo>
                  <a:cubicBezTo>
                    <a:pt x="3898776" y="5220980"/>
                    <a:pt x="3900283" y="5223938"/>
                    <a:pt x="3902179" y="5226282"/>
                  </a:cubicBezTo>
                  <a:cubicBezTo>
                    <a:pt x="3904077" y="5228626"/>
                    <a:pt x="3907146" y="5230467"/>
                    <a:pt x="3911388" y="5231807"/>
                  </a:cubicBezTo>
                  <a:cubicBezTo>
                    <a:pt x="3915631" y="5233146"/>
                    <a:pt x="3921490" y="5234095"/>
                    <a:pt x="3928969" y="5234653"/>
                  </a:cubicBezTo>
                  <a:cubicBezTo>
                    <a:pt x="3936447" y="5235211"/>
                    <a:pt x="3946102" y="5235490"/>
                    <a:pt x="3957934" y="5235490"/>
                  </a:cubicBezTo>
                  <a:cubicBezTo>
                    <a:pt x="3969990" y="5235490"/>
                    <a:pt x="3979756" y="5235267"/>
                    <a:pt x="3987234" y="5234821"/>
                  </a:cubicBezTo>
                  <a:cubicBezTo>
                    <a:pt x="3994713" y="5234374"/>
                    <a:pt x="4000629" y="5233481"/>
                    <a:pt x="4004982" y="5232142"/>
                  </a:cubicBezTo>
                  <a:cubicBezTo>
                    <a:pt x="4009335" y="5230802"/>
                    <a:pt x="4012461" y="5228960"/>
                    <a:pt x="4014358" y="5226616"/>
                  </a:cubicBezTo>
                  <a:cubicBezTo>
                    <a:pt x="4016256" y="5224272"/>
                    <a:pt x="4017763" y="5221203"/>
                    <a:pt x="4018879" y="5217408"/>
                  </a:cubicBezTo>
                  <a:lnTo>
                    <a:pt x="4108622" y="4947173"/>
                  </a:lnTo>
                  <a:cubicBezTo>
                    <a:pt x="4109515" y="4944048"/>
                    <a:pt x="4110241" y="4941257"/>
                    <a:pt x="4110799" y="4938801"/>
                  </a:cubicBezTo>
                  <a:cubicBezTo>
                    <a:pt x="4111357" y="4936346"/>
                    <a:pt x="4111804" y="4934169"/>
                    <a:pt x="4112138" y="4932272"/>
                  </a:cubicBezTo>
                  <a:cubicBezTo>
                    <a:pt x="4112473" y="4930374"/>
                    <a:pt x="4112696" y="4928644"/>
                    <a:pt x="4112808" y="4927081"/>
                  </a:cubicBezTo>
                  <a:cubicBezTo>
                    <a:pt x="4112920" y="4925519"/>
                    <a:pt x="4112976" y="4924179"/>
                    <a:pt x="4112976" y="4923063"/>
                  </a:cubicBezTo>
                  <a:cubicBezTo>
                    <a:pt x="4112976" y="4920830"/>
                    <a:pt x="4112418" y="4918877"/>
                    <a:pt x="4111301" y="4917203"/>
                  </a:cubicBezTo>
                  <a:cubicBezTo>
                    <a:pt x="4110185" y="4915528"/>
                    <a:pt x="4108176" y="4914133"/>
                    <a:pt x="4105274" y="4913017"/>
                  </a:cubicBezTo>
                  <a:cubicBezTo>
                    <a:pt x="4102372" y="4911901"/>
                    <a:pt x="4098297" y="4911119"/>
                    <a:pt x="4093051" y="4910673"/>
                  </a:cubicBezTo>
                  <a:cubicBezTo>
                    <a:pt x="4087805" y="4910226"/>
                    <a:pt x="4081052" y="4910003"/>
                    <a:pt x="4072792" y="4910003"/>
                  </a:cubicBezTo>
                  <a:cubicBezTo>
                    <a:pt x="4064309" y="4910003"/>
                    <a:pt x="4057444" y="4910282"/>
                    <a:pt x="4052198" y="4910840"/>
                  </a:cubicBezTo>
                  <a:cubicBezTo>
                    <a:pt x="4046952" y="4911398"/>
                    <a:pt x="4042766" y="4912180"/>
                    <a:pt x="4039640" y="4913184"/>
                  </a:cubicBezTo>
                  <a:cubicBezTo>
                    <a:pt x="4036515" y="4914189"/>
                    <a:pt x="4034227" y="4915640"/>
                    <a:pt x="4032776" y="4917538"/>
                  </a:cubicBezTo>
                  <a:cubicBezTo>
                    <a:pt x="4031325" y="4919435"/>
                    <a:pt x="4030264" y="4921723"/>
                    <a:pt x="4029595" y="4924402"/>
                  </a:cubicBezTo>
                  <a:lnTo>
                    <a:pt x="3962622" y="5143738"/>
                  </a:lnTo>
                  <a:lnTo>
                    <a:pt x="3960613" y="5152109"/>
                  </a:lnTo>
                  <a:lnTo>
                    <a:pt x="3958604" y="5143738"/>
                  </a:lnTo>
                  <a:lnTo>
                    <a:pt x="3890626" y="4924402"/>
                  </a:lnTo>
                  <a:cubicBezTo>
                    <a:pt x="3889733" y="4921723"/>
                    <a:pt x="3888617" y="4919435"/>
                    <a:pt x="3887279" y="4917538"/>
                  </a:cubicBezTo>
                  <a:cubicBezTo>
                    <a:pt x="3885939" y="4915640"/>
                    <a:pt x="3883651" y="4914189"/>
                    <a:pt x="3880413" y="4913184"/>
                  </a:cubicBezTo>
                  <a:cubicBezTo>
                    <a:pt x="3877177" y="4912180"/>
                    <a:pt x="3872767" y="4911398"/>
                    <a:pt x="3867186" y="4910840"/>
                  </a:cubicBezTo>
                  <a:cubicBezTo>
                    <a:pt x="3861605" y="4910282"/>
                    <a:pt x="3854238" y="4910003"/>
                    <a:pt x="3845085" y="4910003"/>
                  </a:cubicBezTo>
                  <a:close/>
                  <a:moveTo>
                    <a:pt x="3627238" y="4904311"/>
                  </a:moveTo>
                  <a:cubicBezTo>
                    <a:pt x="3614066" y="4904311"/>
                    <a:pt x="3601286" y="4905371"/>
                    <a:pt x="3588897" y="4907492"/>
                  </a:cubicBezTo>
                  <a:cubicBezTo>
                    <a:pt x="3576507" y="4909613"/>
                    <a:pt x="3565065" y="4912347"/>
                    <a:pt x="3554572" y="4915696"/>
                  </a:cubicBezTo>
                  <a:cubicBezTo>
                    <a:pt x="3544080" y="4919045"/>
                    <a:pt x="3534928" y="4922672"/>
                    <a:pt x="3527114" y="4926579"/>
                  </a:cubicBezTo>
                  <a:cubicBezTo>
                    <a:pt x="3519300" y="4930486"/>
                    <a:pt x="3513831" y="4934058"/>
                    <a:pt x="3510705" y="4937295"/>
                  </a:cubicBezTo>
                  <a:cubicBezTo>
                    <a:pt x="3507581" y="4940532"/>
                    <a:pt x="3505459" y="4944159"/>
                    <a:pt x="3504343" y="4948178"/>
                  </a:cubicBezTo>
                  <a:cubicBezTo>
                    <a:pt x="3503227" y="4952196"/>
                    <a:pt x="3502669" y="4957665"/>
                    <a:pt x="3502669" y="4964586"/>
                  </a:cubicBezTo>
                  <a:cubicBezTo>
                    <a:pt x="3502669" y="4969720"/>
                    <a:pt x="3503004" y="4974409"/>
                    <a:pt x="3503673" y="4978650"/>
                  </a:cubicBezTo>
                  <a:cubicBezTo>
                    <a:pt x="3504343" y="4982892"/>
                    <a:pt x="3505292" y="4986464"/>
                    <a:pt x="3506520" y="4989366"/>
                  </a:cubicBezTo>
                  <a:cubicBezTo>
                    <a:pt x="3507747" y="4992268"/>
                    <a:pt x="3509311" y="4994500"/>
                    <a:pt x="3511208" y="4996063"/>
                  </a:cubicBezTo>
                  <a:cubicBezTo>
                    <a:pt x="3513105" y="4997626"/>
                    <a:pt x="3515282" y="4998407"/>
                    <a:pt x="3517738" y="4998407"/>
                  </a:cubicBezTo>
                  <a:cubicBezTo>
                    <a:pt x="3521309" y="4998407"/>
                    <a:pt x="3525942" y="4996844"/>
                    <a:pt x="3531635" y="4993719"/>
                  </a:cubicBezTo>
                  <a:cubicBezTo>
                    <a:pt x="3537328" y="4990594"/>
                    <a:pt x="3544415" y="4987133"/>
                    <a:pt x="3552898" y="4983338"/>
                  </a:cubicBezTo>
                  <a:cubicBezTo>
                    <a:pt x="3561381" y="4979543"/>
                    <a:pt x="3571149" y="4976083"/>
                    <a:pt x="3582200" y="4972958"/>
                  </a:cubicBezTo>
                  <a:cubicBezTo>
                    <a:pt x="3593250" y="4969832"/>
                    <a:pt x="3605806" y="4968269"/>
                    <a:pt x="3619872" y="4968269"/>
                  </a:cubicBezTo>
                  <a:cubicBezTo>
                    <a:pt x="3630586" y="4968269"/>
                    <a:pt x="3639572" y="4969386"/>
                    <a:pt x="3646827" y="4971618"/>
                  </a:cubicBezTo>
                  <a:cubicBezTo>
                    <a:pt x="3654083" y="4973850"/>
                    <a:pt x="3659887" y="4977311"/>
                    <a:pt x="3664240" y="4981999"/>
                  </a:cubicBezTo>
                  <a:cubicBezTo>
                    <a:pt x="3668593" y="4986687"/>
                    <a:pt x="3671720" y="4992547"/>
                    <a:pt x="3673616" y="4999579"/>
                  </a:cubicBezTo>
                  <a:cubicBezTo>
                    <a:pt x="3675514" y="5006611"/>
                    <a:pt x="3676463" y="5014815"/>
                    <a:pt x="3676463" y="5024192"/>
                  </a:cubicBezTo>
                  <a:lnTo>
                    <a:pt x="3676463" y="5042274"/>
                  </a:lnTo>
                  <a:lnTo>
                    <a:pt x="3647331" y="5042274"/>
                  </a:lnTo>
                  <a:cubicBezTo>
                    <a:pt x="3620764" y="5042274"/>
                    <a:pt x="3597435" y="5044283"/>
                    <a:pt x="3577343" y="5048302"/>
                  </a:cubicBezTo>
                  <a:cubicBezTo>
                    <a:pt x="3557252" y="5052320"/>
                    <a:pt x="3540452" y="5058515"/>
                    <a:pt x="3526946" y="5066887"/>
                  </a:cubicBezTo>
                  <a:cubicBezTo>
                    <a:pt x="3513440" y="5075258"/>
                    <a:pt x="3503283" y="5085862"/>
                    <a:pt x="3496474" y="5098699"/>
                  </a:cubicBezTo>
                  <a:cubicBezTo>
                    <a:pt x="3489665" y="5111535"/>
                    <a:pt x="3486260" y="5126660"/>
                    <a:pt x="3486260" y="5144073"/>
                  </a:cubicBezTo>
                  <a:cubicBezTo>
                    <a:pt x="3486260" y="5160146"/>
                    <a:pt x="3488940" y="5174210"/>
                    <a:pt x="3494297" y="5186265"/>
                  </a:cubicBezTo>
                  <a:cubicBezTo>
                    <a:pt x="3499655" y="5198320"/>
                    <a:pt x="3507189" y="5208422"/>
                    <a:pt x="3516900" y="5216571"/>
                  </a:cubicBezTo>
                  <a:cubicBezTo>
                    <a:pt x="3526612" y="5224719"/>
                    <a:pt x="3538108" y="5230858"/>
                    <a:pt x="3551391" y="5234988"/>
                  </a:cubicBezTo>
                  <a:cubicBezTo>
                    <a:pt x="3564675" y="5239118"/>
                    <a:pt x="3579242" y="5241183"/>
                    <a:pt x="3595091" y="5241183"/>
                  </a:cubicBezTo>
                  <a:cubicBezTo>
                    <a:pt x="3614291" y="5241183"/>
                    <a:pt x="3631759" y="5237499"/>
                    <a:pt x="3647497" y="5230133"/>
                  </a:cubicBezTo>
                  <a:cubicBezTo>
                    <a:pt x="3663236" y="5222766"/>
                    <a:pt x="3677244" y="5212496"/>
                    <a:pt x="3689522" y="5199325"/>
                  </a:cubicBezTo>
                  <a:lnTo>
                    <a:pt x="3689522" y="5223100"/>
                  </a:lnTo>
                  <a:cubicBezTo>
                    <a:pt x="3689522" y="5226226"/>
                    <a:pt x="3690471" y="5228681"/>
                    <a:pt x="3692369" y="5230467"/>
                  </a:cubicBezTo>
                  <a:cubicBezTo>
                    <a:pt x="3694267" y="5232253"/>
                    <a:pt x="3697503" y="5233537"/>
                    <a:pt x="3702080" y="5234318"/>
                  </a:cubicBezTo>
                  <a:cubicBezTo>
                    <a:pt x="3706656" y="5235100"/>
                    <a:pt x="3713968" y="5235490"/>
                    <a:pt x="3724013" y="5235490"/>
                  </a:cubicBezTo>
                  <a:cubicBezTo>
                    <a:pt x="3733390" y="5235490"/>
                    <a:pt x="3740477" y="5235100"/>
                    <a:pt x="3745278" y="5234318"/>
                  </a:cubicBezTo>
                  <a:cubicBezTo>
                    <a:pt x="3750077" y="5233537"/>
                    <a:pt x="3753594" y="5232253"/>
                    <a:pt x="3755825" y="5230467"/>
                  </a:cubicBezTo>
                  <a:cubicBezTo>
                    <a:pt x="3758058" y="5228681"/>
                    <a:pt x="3759175" y="5226226"/>
                    <a:pt x="3759175" y="5223100"/>
                  </a:cubicBezTo>
                  <a:lnTo>
                    <a:pt x="3759175" y="5022182"/>
                  </a:lnTo>
                  <a:cubicBezTo>
                    <a:pt x="3759175" y="5001644"/>
                    <a:pt x="3756718" y="4983896"/>
                    <a:pt x="3751807" y="4968939"/>
                  </a:cubicBezTo>
                  <a:cubicBezTo>
                    <a:pt x="3746896" y="4953982"/>
                    <a:pt x="3739082" y="4941759"/>
                    <a:pt x="3728366" y="4932272"/>
                  </a:cubicBezTo>
                  <a:cubicBezTo>
                    <a:pt x="3717651" y="4922784"/>
                    <a:pt x="3703977" y="4915752"/>
                    <a:pt x="3687346" y="4911175"/>
                  </a:cubicBezTo>
                  <a:cubicBezTo>
                    <a:pt x="3670714" y="4906599"/>
                    <a:pt x="3650678" y="4904311"/>
                    <a:pt x="3627238" y="4904311"/>
                  </a:cubicBezTo>
                  <a:close/>
                  <a:moveTo>
                    <a:pt x="2798563" y="4904311"/>
                  </a:moveTo>
                  <a:cubicBezTo>
                    <a:pt x="2785391" y="4904311"/>
                    <a:pt x="2772611" y="4905371"/>
                    <a:pt x="2760221" y="4907492"/>
                  </a:cubicBezTo>
                  <a:cubicBezTo>
                    <a:pt x="2747831" y="4909613"/>
                    <a:pt x="2736390" y="4912347"/>
                    <a:pt x="2725898" y="4915696"/>
                  </a:cubicBezTo>
                  <a:cubicBezTo>
                    <a:pt x="2715406" y="4919045"/>
                    <a:pt x="2706252" y="4922672"/>
                    <a:pt x="2698440" y="4926579"/>
                  </a:cubicBezTo>
                  <a:cubicBezTo>
                    <a:pt x="2690625" y="4930486"/>
                    <a:pt x="2685156" y="4934058"/>
                    <a:pt x="2682031" y="4937295"/>
                  </a:cubicBezTo>
                  <a:cubicBezTo>
                    <a:pt x="2678905" y="4940532"/>
                    <a:pt x="2676785" y="4944159"/>
                    <a:pt x="2675669" y="4948178"/>
                  </a:cubicBezTo>
                  <a:cubicBezTo>
                    <a:pt x="2674552" y="4952196"/>
                    <a:pt x="2673994" y="4957665"/>
                    <a:pt x="2673994" y="4964586"/>
                  </a:cubicBezTo>
                  <a:cubicBezTo>
                    <a:pt x="2673994" y="4969720"/>
                    <a:pt x="2674328" y="4974409"/>
                    <a:pt x="2674998" y="4978650"/>
                  </a:cubicBezTo>
                  <a:cubicBezTo>
                    <a:pt x="2675669" y="4982892"/>
                    <a:pt x="2676617" y="4986464"/>
                    <a:pt x="2677845" y="4989366"/>
                  </a:cubicBezTo>
                  <a:cubicBezTo>
                    <a:pt x="2679073" y="4992268"/>
                    <a:pt x="2680635" y="4994500"/>
                    <a:pt x="2682533" y="4996063"/>
                  </a:cubicBezTo>
                  <a:cubicBezTo>
                    <a:pt x="2684431" y="4997626"/>
                    <a:pt x="2686607" y="4998407"/>
                    <a:pt x="2689062" y="4998407"/>
                  </a:cubicBezTo>
                  <a:cubicBezTo>
                    <a:pt x="2692635" y="4998407"/>
                    <a:pt x="2697267" y="4996844"/>
                    <a:pt x="2702959" y="4993719"/>
                  </a:cubicBezTo>
                  <a:cubicBezTo>
                    <a:pt x="2708652" y="4990594"/>
                    <a:pt x="2715741" y="4987133"/>
                    <a:pt x="2724223" y="4983338"/>
                  </a:cubicBezTo>
                  <a:cubicBezTo>
                    <a:pt x="2732707" y="4979543"/>
                    <a:pt x="2742473" y="4976083"/>
                    <a:pt x="2753524" y="4972958"/>
                  </a:cubicBezTo>
                  <a:cubicBezTo>
                    <a:pt x="2764574" y="4969832"/>
                    <a:pt x="2777133" y="4968269"/>
                    <a:pt x="2791196" y="4968269"/>
                  </a:cubicBezTo>
                  <a:cubicBezTo>
                    <a:pt x="2801911" y="4968269"/>
                    <a:pt x="2810897" y="4969386"/>
                    <a:pt x="2818152" y="4971618"/>
                  </a:cubicBezTo>
                  <a:cubicBezTo>
                    <a:pt x="2825409" y="4973850"/>
                    <a:pt x="2831213" y="4977311"/>
                    <a:pt x="2835566" y="4981999"/>
                  </a:cubicBezTo>
                  <a:cubicBezTo>
                    <a:pt x="2839918" y="4986687"/>
                    <a:pt x="2843044" y="4992547"/>
                    <a:pt x="2844941" y="4999579"/>
                  </a:cubicBezTo>
                  <a:cubicBezTo>
                    <a:pt x="2846840" y="5006611"/>
                    <a:pt x="2847788" y="5014815"/>
                    <a:pt x="2847788" y="5024192"/>
                  </a:cubicBezTo>
                  <a:lnTo>
                    <a:pt x="2847788" y="5042274"/>
                  </a:lnTo>
                  <a:lnTo>
                    <a:pt x="2818654" y="5042274"/>
                  </a:lnTo>
                  <a:cubicBezTo>
                    <a:pt x="2792089" y="5042274"/>
                    <a:pt x="2768760" y="5044283"/>
                    <a:pt x="2748669" y="5048302"/>
                  </a:cubicBezTo>
                  <a:cubicBezTo>
                    <a:pt x="2728576" y="5052320"/>
                    <a:pt x="2711778" y="5058515"/>
                    <a:pt x="2698271" y="5066887"/>
                  </a:cubicBezTo>
                  <a:cubicBezTo>
                    <a:pt x="2684766" y="5075258"/>
                    <a:pt x="2674609" y="5085862"/>
                    <a:pt x="2667800" y="5098699"/>
                  </a:cubicBezTo>
                  <a:cubicBezTo>
                    <a:pt x="2660990" y="5111535"/>
                    <a:pt x="2657585" y="5126660"/>
                    <a:pt x="2657585" y="5144073"/>
                  </a:cubicBezTo>
                  <a:cubicBezTo>
                    <a:pt x="2657585" y="5160146"/>
                    <a:pt x="2660264" y="5174210"/>
                    <a:pt x="2665623" y="5186265"/>
                  </a:cubicBezTo>
                  <a:cubicBezTo>
                    <a:pt x="2670981" y="5198320"/>
                    <a:pt x="2678515" y="5208422"/>
                    <a:pt x="2688225" y="5216571"/>
                  </a:cubicBezTo>
                  <a:cubicBezTo>
                    <a:pt x="2697936" y="5224719"/>
                    <a:pt x="2709433" y="5230858"/>
                    <a:pt x="2722716" y="5234988"/>
                  </a:cubicBezTo>
                  <a:cubicBezTo>
                    <a:pt x="2735999" y="5239118"/>
                    <a:pt x="2750566" y="5241183"/>
                    <a:pt x="2766417" y="5241183"/>
                  </a:cubicBezTo>
                  <a:cubicBezTo>
                    <a:pt x="2785615" y="5241183"/>
                    <a:pt x="2803083" y="5237499"/>
                    <a:pt x="2818823" y="5230133"/>
                  </a:cubicBezTo>
                  <a:cubicBezTo>
                    <a:pt x="2834560" y="5222766"/>
                    <a:pt x="2848569" y="5212496"/>
                    <a:pt x="2860848" y="5199325"/>
                  </a:cubicBezTo>
                  <a:lnTo>
                    <a:pt x="2860848" y="5223100"/>
                  </a:lnTo>
                  <a:cubicBezTo>
                    <a:pt x="2860848" y="5226226"/>
                    <a:pt x="2861796" y="5228681"/>
                    <a:pt x="2863694" y="5230467"/>
                  </a:cubicBezTo>
                  <a:cubicBezTo>
                    <a:pt x="2865591" y="5232253"/>
                    <a:pt x="2868829" y="5233537"/>
                    <a:pt x="2873405" y="5234318"/>
                  </a:cubicBezTo>
                  <a:cubicBezTo>
                    <a:pt x="2877981" y="5235100"/>
                    <a:pt x="2885292" y="5235490"/>
                    <a:pt x="2895339" y="5235490"/>
                  </a:cubicBezTo>
                  <a:cubicBezTo>
                    <a:pt x="2904714" y="5235490"/>
                    <a:pt x="2911802" y="5235100"/>
                    <a:pt x="2916602" y="5234318"/>
                  </a:cubicBezTo>
                  <a:cubicBezTo>
                    <a:pt x="2921403" y="5233537"/>
                    <a:pt x="2924918" y="5232253"/>
                    <a:pt x="2927150" y="5230467"/>
                  </a:cubicBezTo>
                  <a:cubicBezTo>
                    <a:pt x="2929384" y="5228681"/>
                    <a:pt x="2930499" y="5226226"/>
                    <a:pt x="2930499" y="5223100"/>
                  </a:cubicBezTo>
                  <a:lnTo>
                    <a:pt x="2930499" y="5022182"/>
                  </a:lnTo>
                  <a:cubicBezTo>
                    <a:pt x="2930499" y="5001644"/>
                    <a:pt x="2928044" y="4983896"/>
                    <a:pt x="2923133" y="4968939"/>
                  </a:cubicBezTo>
                  <a:cubicBezTo>
                    <a:pt x="2918222" y="4953982"/>
                    <a:pt x="2910407" y="4941759"/>
                    <a:pt x="2899692" y="4932272"/>
                  </a:cubicBezTo>
                  <a:cubicBezTo>
                    <a:pt x="2888977" y="4922784"/>
                    <a:pt x="2875303" y="4915752"/>
                    <a:pt x="2858672" y="4911175"/>
                  </a:cubicBezTo>
                  <a:cubicBezTo>
                    <a:pt x="2842040" y="4906599"/>
                    <a:pt x="2822004" y="4904311"/>
                    <a:pt x="2798563" y="4904311"/>
                  </a:cubicBezTo>
                  <a:close/>
                  <a:moveTo>
                    <a:pt x="2355613" y="4800168"/>
                  </a:moveTo>
                  <a:cubicBezTo>
                    <a:pt x="2353381" y="4800168"/>
                    <a:pt x="2351483" y="4800782"/>
                    <a:pt x="2349920" y="4802010"/>
                  </a:cubicBezTo>
                  <a:cubicBezTo>
                    <a:pt x="2348358" y="4803238"/>
                    <a:pt x="2347018" y="4805247"/>
                    <a:pt x="2345902" y="4808037"/>
                  </a:cubicBezTo>
                  <a:cubicBezTo>
                    <a:pt x="2344786" y="4810828"/>
                    <a:pt x="2343949" y="4814567"/>
                    <a:pt x="2343391" y="4819255"/>
                  </a:cubicBezTo>
                  <a:cubicBezTo>
                    <a:pt x="2342832" y="4823943"/>
                    <a:pt x="2342554" y="4829636"/>
                    <a:pt x="2342554" y="4836333"/>
                  </a:cubicBezTo>
                  <a:cubicBezTo>
                    <a:pt x="2342554" y="4842807"/>
                    <a:pt x="2342832" y="4848333"/>
                    <a:pt x="2343391" y="4852909"/>
                  </a:cubicBezTo>
                  <a:cubicBezTo>
                    <a:pt x="2343949" y="4857485"/>
                    <a:pt x="2344786" y="4861169"/>
                    <a:pt x="2345902" y="4863960"/>
                  </a:cubicBezTo>
                  <a:cubicBezTo>
                    <a:pt x="2347018" y="4866750"/>
                    <a:pt x="2348358" y="4868815"/>
                    <a:pt x="2349920" y="4870154"/>
                  </a:cubicBezTo>
                  <a:cubicBezTo>
                    <a:pt x="2351483" y="4871494"/>
                    <a:pt x="2353381" y="4872164"/>
                    <a:pt x="2355613" y="4872164"/>
                  </a:cubicBezTo>
                  <a:lnTo>
                    <a:pt x="2464109" y="4872164"/>
                  </a:lnTo>
                  <a:lnTo>
                    <a:pt x="2464109" y="5221426"/>
                  </a:lnTo>
                  <a:cubicBezTo>
                    <a:pt x="2464109" y="5223658"/>
                    <a:pt x="2464834" y="5225668"/>
                    <a:pt x="2466285" y="5227454"/>
                  </a:cubicBezTo>
                  <a:cubicBezTo>
                    <a:pt x="2467736" y="5229240"/>
                    <a:pt x="2470136" y="5230691"/>
                    <a:pt x="2473485" y="5231807"/>
                  </a:cubicBezTo>
                  <a:cubicBezTo>
                    <a:pt x="2476834" y="5232923"/>
                    <a:pt x="2481355" y="5233816"/>
                    <a:pt x="2487048" y="5234486"/>
                  </a:cubicBezTo>
                  <a:cubicBezTo>
                    <a:pt x="2492741" y="5235155"/>
                    <a:pt x="2499828" y="5235490"/>
                    <a:pt x="2508311" y="5235490"/>
                  </a:cubicBezTo>
                  <a:cubicBezTo>
                    <a:pt x="2516795" y="5235490"/>
                    <a:pt x="2523882" y="5235155"/>
                    <a:pt x="2529575" y="5234486"/>
                  </a:cubicBezTo>
                  <a:cubicBezTo>
                    <a:pt x="2535267" y="5233816"/>
                    <a:pt x="2539789" y="5232923"/>
                    <a:pt x="2543136" y="5231807"/>
                  </a:cubicBezTo>
                  <a:cubicBezTo>
                    <a:pt x="2546485" y="5230691"/>
                    <a:pt x="2548886" y="5229240"/>
                    <a:pt x="2550336" y="5227454"/>
                  </a:cubicBezTo>
                  <a:cubicBezTo>
                    <a:pt x="2551787" y="5225668"/>
                    <a:pt x="2552513" y="5223658"/>
                    <a:pt x="2552513" y="5221426"/>
                  </a:cubicBezTo>
                  <a:lnTo>
                    <a:pt x="2552513" y="4872164"/>
                  </a:lnTo>
                  <a:lnTo>
                    <a:pt x="2661008" y="4872164"/>
                  </a:lnTo>
                  <a:cubicBezTo>
                    <a:pt x="2663019" y="4872164"/>
                    <a:pt x="2664860" y="4871494"/>
                    <a:pt x="2666535" y="4870154"/>
                  </a:cubicBezTo>
                  <a:cubicBezTo>
                    <a:pt x="2668208" y="4868815"/>
                    <a:pt x="2669603" y="4866750"/>
                    <a:pt x="2670719" y="4863960"/>
                  </a:cubicBezTo>
                  <a:cubicBezTo>
                    <a:pt x="2671836" y="4861169"/>
                    <a:pt x="2672674" y="4857485"/>
                    <a:pt x="2673231" y="4852909"/>
                  </a:cubicBezTo>
                  <a:cubicBezTo>
                    <a:pt x="2673789" y="4848333"/>
                    <a:pt x="2674069" y="4842807"/>
                    <a:pt x="2674069" y="4836333"/>
                  </a:cubicBezTo>
                  <a:cubicBezTo>
                    <a:pt x="2674069" y="4829636"/>
                    <a:pt x="2673789" y="4823943"/>
                    <a:pt x="2673231" y="4819255"/>
                  </a:cubicBezTo>
                  <a:cubicBezTo>
                    <a:pt x="2672674" y="4814567"/>
                    <a:pt x="2671836" y="4810828"/>
                    <a:pt x="2670719" y="4808037"/>
                  </a:cubicBezTo>
                  <a:cubicBezTo>
                    <a:pt x="2669603" y="4805247"/>
                    <a:pt x="2668208" y="4803238"/>
                    <a:pt x="2666535" y="4802010"/>
                  </a:cubicBezTo>
                  <a:cubicBezTo>
                    <a:pt x="2664860" y="4800782"/>
                    <a:pt x="2663019" y="4800168"/>
                    <a:pt x="2661008" y="4800168"/>
                  </a:cubicBezTo>
                  <a:close/>
                  <a:moveTo>
                    <a:pt x="4204430" y="4778737"/>
                  </a:moveTo>
                  <a:cubicBezTo>
                    <a:pt x="4185455" y="4778737"/>
                    <a:pt x="4172563" y="4782030"/>
                    <a:pt x="4165754" y="4788615"/>
                  </a:cubicBezTo>
                  <a:cubicBezTo>
                    <a:pt x="4158945" y="4795201"/>
                    <a:pt x="4155540" y="4806977"/>
                    <a:pt x="4155540" y="4823943"/>
                  </a:cubicBezTo>
                  <a:cubicBezTo>
                    <a:pt x="4155540" y="4840240"/>
                    <a:pt x="4158833" y="4851514"/>
                    <a:pt x="4165419" y="4857765"/>
                  </a:cubicBezTo>
                  <a:cubicBezTo>
                    <a:pt x="4172004" y="4864015"/>
                    <a:pt x="4184785" y="4867141"/>
                    <a:pt x="4203761" y="4867141"/>
                  </a:cubicBezTo>
                  <a:cubicBezTo>
                    <a:pt x="4222513" y="4867141"/>
                    <a:pt x="4235350" y="4863904"/>
                    <a:pt x="4242270" y="4857430"/>
                  </a:cubicBezTo>
                  <a:cubicBezTo>
                    <a:pt x="4249190" y="4850956"/>
                    <a:pt x="4252651" y="4839235"/>
                    <a:pt x="4252651" y="4822269"/>
                  </a:cubicBezTo>
                  <a:cubicBezTo>
                    <a:pt x="4252651" y="4805972"/>
                    <a:pt x="4249302" y="4794643"/>
                    <a:pt x="4242605" y="4788280"/>
                  </a:cubicBezTo>
                  <a:cubicBezTo>
                    <a:pt x="4235908" y="4781918"/>
                    <a:pt x="4223183" y="4778737"/>
                    <a:pt x="4204430" y="4778737"/>
                  </a:cubicBezTo>
                  <a:close/>
                  <a:moveTo>
                    <a:pt x="3375420" y="4767351"/>
                  </a:moveTo>
                  <a:cubicBezTo>
                    <a:pt x="3367162" y="4767351"/>
                    <a:pt x="3360353" y="4767686"/>
                    <a:pt x="3354995" y="4768356"/>
                  </a:cubicBezTo>
                  <a:cubicBezTo>
                    <a:pt x="3349637" y="4769026"/>
                    <a:pt x="3345339" y="4769975"/>
                    <a:pt x="3342103" y="4771202"/>
                  </a:cubicBezTo>
                  <a:cubicBezTo>
                    <a:pt x="3338865" y="4772430"/>
                    <a:pt x="3336576" y="4773937"/>
                    <a:pt x="3335237" y="4775723"/>
                  </a:cubicBezTo>
                  <a:cubicBezTo>
                    <a:pt x="3333899" y="4777509"/>
                    <a:pt x="3333229" y="4779518"/>
                    <a:pt x="3333229" y="4781751"/>
                  </a:cubicBezTo>
                  <a:lnTo>
                    <a:pt x="3333229" y="5222096"/>
                  </a:lnTo>
                  <a:cubicBezTo>
                    <a:pt x="3333229" y="5224328"/>
                    <a:pt x="3333899" y="5226282"/>
                    <a:pt x="3335237" y="5227956"/>
                  </a:cubicBezTo>
                  <a:cubicBezTo>
                    <a:pt x="3336576" y="5229630"/>
                    <a:pt x="3338865" y="5231025"/>
                    <a:pt x="3342103" y="5232142"/>
                  </a:cubicBezTo>
                  <a:cubicBezTo>
                    <a:pt x="3345339" y="5233258"/>
                    <a:pt x="3349637" y="5234095"/>
                    <a:pt x="3354995" y="5234653"/>
                  </a:cubicBezTo>
                  <a:cubicBezTo>
                    <a:pt x="3360353" y="5235211"/>
                    <a:pt x="3367162" y="5235490"/>
                    <a:pt x="3375420" y="5235490"/>
                  </a:cubicBezTo>
                  <a:cubicBezTo>
                    <a:pt x="3383680" y="5235490"/>
                    <a:pt x="3390489" y="5235211"/>
                    <a:pt x="3395847" y="5234653"/>
                  </a:cubicBezTo>
                  <a:cubicBezTo>
                    <a:pt x="3401205" y="5234095"/>
                    <a:pt x="3405502" y="5233258"/>
                    <a:pt x="3408740" y="5232142"/>
                  </a:cubicBezTo>
                  <a:cubicBezTo>
                    <a:pt x="3411976" y="5231025"/>
                    <a:pt x="3414265" y="5229630"/>
                    <a:pt x="3415604" y="5227956"/>
                  </a:cubicBezTo>
                  <a:cubicBezTo>
                    <a:pt x="3416945" y="5226282"/>
                    <a:pt x="3417613" y="5224328"/>
                    <a:pt x="3417613" y="5222096"/>
                  </a:cubicBezTo>
                  <a:lnTo>
                    <a:pt x="3417613" y="4781751"/>
                  </a:lnTo>
                  <a:cubicBezTo>
                    <a:pt x="3417613" y="4779518"/>
                    <a:pt x="3416945" y="4777509"/>
                    <a:pt x="3415604" y="4775723"/>
                  </a:cubicBezTo>
                  <a:cubicBezTo>
                    <a:pt x="3414265" y="4773937"/>
                    <a:pt x="3411976" y="4772430"/>
                    <a:pt x="3408740" y="4771202"/>
                  </a:cubicBezTo>
                  <a:cubicBezTo>
                    <a:pt x="3405502" y="4769975"/>
                    <a:pt x="3401205" y="4769026"/>
                    <a:pt x="3395847" y="4768356"/>
                  </a:cubicBezTo>
                  <a:cubicBezTo>
                    <a:pt x="3390489" y="4767686"/>
                    <a:pt x="3383680" y="4767351"/>
                    <a:pt x="3375420" y="4767351"/>
                  </a:cubicBezTo>
                  <a:close/>
                  <a:moveTo>
                    <a:pt x="3061096" y="4767351"/>
                  </a:moveTo>
                  <a:cubicBezTo>
                    <a:pt x="3052837" y="4767351"/>
                    <a:pt x="3046027" y="4767686"/>
                    <a:pt x="3040670" y="4768356"/>
                  </a:cubicBezTo>
                  <a:cubicBezTo>
                    <a:pt x="3035312" y="4769026"/>
                    <a:pt x="3031014" y="4769975"/>
                    <a:pt x="3027778" y="4771202"/>
                  </a:cubicBezTo>
                  <a:cubicBezTo>
                    <a:pt x="3024540" y="4772430"/>
                    <a:pt x="3022251" y="4773937"/>
                    <a:pt x="3020912" y="4775723"/>
                  </a:cubicBezTo>
                  <a:cubicBezTo>
                    <a:pt x="3019572" y="4777509"/>
                    <a:pt x="3018904" y="4779518"/>
                    <a:pt x="3018904" y="4781751"/>
                  </a:cubicBezTo>
                  <a:lnTo>
                    <a:pt x="3018904" y="5222096"/>
                  </a:lnTo>
                  <a:cubicBezTo>
                    <a:pt x="3018904" y="5224328"/>
                    <a:pt x="3019572" y="5226282"/>
                    <a:pt x="3020912" y="5227956"/>
                  </a:cubicBezTo>
                  <a:cubicBezTo>
                    <a:pt x="3022251" y="5229630"/>
                    <a:pt x="3024540" y="5231025"/>
                    <a:pt x="3027778" y="5232142"/>
                  </a:cubicBezTo>
                  <a:cubicBezTo>
                    <a:pt x="3031014" y="5233258"/>
                    <a:pt x="3035312" y="5234095"/>
                    <a:pt x="3040670" y="5234653"/>
                  </a:cubicBezTo>
                  <a:cubicBezTo>
                    <a:pt x="3046027" y="5235211"/>
                    <a:pt x="3052837" y="5235490"/>
                    <a:pt x="3061096" y="5235490"/>
                  </a:cubicBezTo>
                  <a:cubicBezTo>
                    <a:pt x="3069357" y="5235490"/>
                    <a:pt x="3076164" y="5235211"/>
                    <a:pt x="3081522" y="5234653"/>
                  </a:cubicBezTo>
                  <a:cubicBezTo>
                    <a:pt x="3086880" y="5234095"/>
                    <a:pt x="3091177" y="5233258"/>
                    <a:pt x="3094415" y="5232142"/>
                  </a:cubicBezTo>
                  <a:cubicBezTo>
                    <a:pt x="3097651" y="5231025"/>
                    <a:pt x="3099940" y="5229630"/>
                    <a:pt x="3101279" y="5227956"/>
                  </a:cubicBezTo>
                  <a:cubicBezTo>
                    <a:pt x="3102620" y="5226282"/>
                    <a:pt x="3103288" y="5224328"/>
                    <a:pt x="3103288" y="5222096"/>
                  </a:cubicBezTo>
                  <a:lnTo>
                    <a:pt x="3103288" y="4781751"/>
                  </a:lnTo>
                  <a:cubicBezTo>
                    <a:pt x="3103288" y="4779518"/>
                    <a:pt x="3102620" y="4777509"/>
                    <a:pt x="3101279" y="4775723"/>
                  </a:cubicBezTo>
                  <a:cubicBezTo>
                    <a:pt x="3099940" y="4773937"/>
                    <a:pt x="3097651" y="4772430"/>
                    <a:pt x="3094415" y="4771202"/>
                  </a:cubicBezTo>
                  <a:cubicBezTo>
                    <a:pt x="3091177" y="4769975"/>
                    <a:pt x="3086880" y="4769026"/>
                    <a:pt x="3081522" y="4768356"/>
                  </a:cubicBezTo>
                  <a:cubicBezTo>
                    <a:pt x="3076164" y="4767686"/>
                    <a:pt x="3069357" y="4767351"/>
                    <a:pt x="3061096" y="4767351"/>
                  </a:cubicBezTo>
                  <a:close/>
                  <a:moveTo>
                    <a:pt x="3431641" y="3691394"/>
                  </a:moveTo>
                  <a:cubicBezTo>
                    <a:pt x="3466466" y="3691394"/>
                    <a:pt x="3495488" y="3697289"/>
                    <a:pt x="3518705" y="3709079"/>
                  </a:cubicBezTo>
                  <a:cubicBezTo>
                    <a:pt x="3541922" y="3720869"/>
                    <a:pt x="3560514" y="3737556"/>
                    <a:pt x="3574480" y="3759141"/>
                  </a:cubicBezTo>
                  <a:cubicBezTo>
                    <a:pt x="3588447" y="3780725"/>
                    <a:pt x="3598333" y="3806663"/>
                    <a:pt x="3604137" y="3836955"/>
                  </a:cubicBezTo>
                  <a:cubicBezTo>
                    <a:pt x="3609941" y="3867246"/>
                    <a:pt x="3612844" y="3900893"/>
                    <a:pt x="3612844" y="3937895"/>
                  </a:cubicBezTo>
                  <a:cubicBezTo>
                    <a:pt x="3612844" y="3971632"/>
                    <a:pt x="3609850" y="4003465"/>
                    <a:pt x="3603865" y="4033394"/>
                  </a:cubicBezTo>
                  <a:cubicBezTo>
                    <a:pt x="3597879" y="4063322"/>
                    <a:pt x="3587631" y="4089532"/>
                    <a:pt x="3573120" y="4112024"/>
                  </a:cubicBezTo>
                  <a:cubicBezTo>
                    <a:pt x="3558609" y="4134516"/>
                    <a:pt x="3539564" y="4152291"/>
                    <a:pt x="3515984" y="4165351"/>
                  </a:cubicBezTo>
                  <a:cubicBezTo>
                    <a:pt x="3492404" y="4178411"/>
                    <a:pt x="3463020" y="4184940"/>
                    <a:pt x="3427831" y="4184940"/>
                  </a:cubicBezTo>
                  <a:cubicBezTo>
                    <a:pt x="3392643" y="4184940"/>
                    <a:pt x="3363440" y="4179227"/>
                    <a:pt x="3340223" y="4167800"/>
                  </a:cubicBezTo>
                  <a:cubicBezTo>
                    <a:pt x="3317006" y="4156372"/>
                    <a:pt x="3298505" y="4139776"/>
                    <a:pt x="3284720" y="4118010"/>
                  </a:cubicBezTo>
                  <a:cubicBezTo>
                    <a:pt x="3270935" y="4096243"/>
                    <a:pt x="3261140" y="4070033"/>
                    <a:pt x="3255336" y="4039379"/>
                  </a:cubicBezTo>
                  <a:cubicBezTo>
                    <a:pt x="3249532" y="4008726"/>
                    <a:pt x="3246628" y="3974172"/>
                    <a:pt x="3246628" y="3935718"/>
                  </a:cubicBezTo>
                  <a:cubicBezTo>
                    <a:pt x="3246628" y="3902706"/>
                    <a:pt x="3249621" y="3871418"/>
                    <a:pt x="3255608" y="3841852"/>
                  </a:cubicBezTo>
                  <a:cubicBezTo>
                    <a:pt x="3261593" y="3812286"/>
                    <a:pt x="3271842" y="3786439"/>
                    <a:pt x="3286352" y="3764310"/>
                  </a:cubicBezTo>
                  <a:cubicBezTo>
                    <a:pt x="3300862" y="3742181"/>
                    <a:pt x="3319909" y="3724497"/>
                    <a:pt x="3343489" y="3711255"/>
                  </a:cubicBezTo>
                  <a:cubicBezTo>
                    <a:pt x="3367069" y="3698014"/>
                    <a:pt x="3396453" y="3691394"/>
                    <a:pt x="3431641" y="3691394"/>
                  </a:cubicBezTo>
                  <a:close/>
                  <a:moveTo>
                    <a:pt x="2745018" y="3574401"/>
                  </a:moveTo>
                  <a:cubicBezTo>
                    <a:pt x="2689514" y="3574401"/>
                    <a:pt x="2639180" y="3582926"/>
                    <a:pt x="2594015" y="3599976"/>
                  </a:cubicBezTo>
                  <a:cubicBezTo>
                    <a:pt x="2548851" y="3617026"/>
                    <a:pt x="2510307" y="3641604"/>
                    <a:pt x="2478382" y="3673709"/>
                  </a:cubicBezTo>
                  <a:cubicBezTo>
                    <a:pt x="2446459" y="3705814"/>
                    <a:pt x="2421790" y="3744811"/>
                    <a:pt x="2404379" y="3790702"/>
                  </a:cubicBezTo>
                  <a:cubicBezTo>
                    <a:pt x="2386965" y="3836592"/>
                    <a:pt x="2378258" y="3888377"/>
                    <a:pt x="2378258" y="3946057"/>
                  </a:cubicBezTo>
                  <a:cubicBezTo>
                    <a:pt x="2378258" y="4001924"/>
                    <a:pt x="2386420" y="4051895"/>
                    <a:pt x="2402745" y="4095971"/>
                  </a:cubicBezTo>
                  <a:cubicBezTo>
                    <a:pt x="2419071" y="4140048"/>
                    <a:pt x="2442651" y="4177413"/>
                    <a:pt x="2473485" y="4208067"/>
                  </a:cubicBezTo>
                  <a:cubicBezTo>
                    <a:pt x="2504320" y="4238721"/>
                    <a:pt x="2541958" y="4262119"/>
                    <a:pt x="2586397" y="4278263"/>
                  </a:cubicBezTo>
                  <a:cubicBezTo>
                    <a:pt x="2630837" y="4294406"/>
                    <a:pt x="2681170" y="4302477"/>
                    <a:pt x="2737400" y="4302477"/>
                  </a:cubicBezTo>
                  <a:cubicBezTo>
                    <a:pt x="2756627" y="4302477"/>
                    <a:pt x="2775762" y="4301570"/>
                    <a:pt x="2794807" y="4299757"/>
                  </a:cubicBezTo>
                  <a:cubicBezTo>
                    <a:pt x="2813852" y="4297943"/>
                    <a:pt x="2832716" y="4295222"/>
                    <a:pt x="2851399" y="4291594"/>
                  </a:cubicBezTo>
                  <a:cubicBezTo>
                    <a:pt x="2870082" y="4287967"/>
                    <a:pt x="2888129" y="4283613"/>
                    <a:pt x="2905542" y="4278535"/>
                  </a:cubicBezTo>
                  <a:cubicBezTo>
                    <a:pt x="2922955" y="4273456"/>
                    <a:pt x="2937557" y="4268559"/>
                    <a:pt x="2949347" y="4263843"/>
                  </a:cubicBezTo>
                  <a:cubicBezTo>
                    <a:pt x="2961137" y="4259127"/>
                    <a:pt x="2968936" y="4252687"/>
                    <a:pt x="2972746" y="4244525"/>
                  </a:cubicBezTo>
                  <a:cubicBezTo>
                    <a:pt x="2976554" y="4236363"/>
                    <a:pt x="2978460" y="4226840"/>
                    <a:pt x="2978460" y="4215957"/>
                  </a:cubicBezTo>
                  <a:lnTo>
                    <a:pt x="2978460" y="3935718"/>
                  </a:lnTo>
                  <a:cubicBezTo>
                    <a:pt x="2978460" y="3928463"/>
                    <a:pt x="2977553" y="3922024"/>
                    <a:pt x="2975739" y="3916401"/>
                  </a:cubicBezTo>
                  <a:cubicBezTo>
                    <a:pt x="2973925" y="3910778"/>
                    <a:pt x="2971294" y="3905971"/>
                    <a:pt x="2967848" y="3901981"/>
                  </a:cubicBezTo>
                  <a:cubicBezTo>
                    <a:pt x="2964401" y="3897990"/>
                    <a:pt x="2960411" y="3894998"/>
                    <a:pt x="2955877" y="3893002"/>
                  </a:cubicBezTo>
                  <a:cubicBezTo>
                    <a:pt x="2951342" y="3891007"/>
                    <a:pt x="2946172" y="3890010"/>
                    <a:pt x="2940368" y="3890010"/>
                  </a:cubicBezTo>
                  <a:lnTo>
                    <a:pt x="2702573" y="3890010"/>
                  </a:lnTo>
                  <a:cubicBezTo>
                    <a:pt x="2699308" y="3890010"/>
                    <a:pt x="2696406" y="3891007"/>
                    <a:pt x="2693868" y="3893002"/>
                  </a:cubicBezTo>
                  <a:cubicBezTo>
                    <a:pt x="2691327" y="3894998"/>
                    <a:pt x="2689151" y="3898081"/>
                    <a:pt x="2687337" y="3902253"/>
                  </a:cubicBezTo>
                  <a:cubicBezTo>
                    <a:pt x="2685523" y="3906425"/>
                    <a:pt x="2684163" y="3911957"/>
                    <a:pt x="2683256" y="3918850"/>
                  </a:cubicBezTo>
                  <a:cubicBezTo>
                    <a:pt x="2682349" y="3925742"/>
                    <a:pt x="2681895" y="3934267"/>
                    <a:pt x="2681895" y="3944425"/>
                  </a:cubicBezTo>
                  <a:cubicBezTo>
                    <a:pt x="2681895" y="3964014"/>
                    <a:pt x="2683709" y="3977890"/>
                    <a:pt x="2687337" y="3986052"/>
                  </a:cubicBezTo>
                  <a:cubicBezTo>
                    <a:pt x="2690965" y="3994215"/>
                    <a:pt x="2696044" y="3998296"/>
                    <a:pt x="2702573" y="3998296"/>
                  </a:cubicBezTo>
                  <a:lnTo>
                    <a:pt x="2835892" y="3998296"/>
                  </a:lnTo>
                  <a:lnTo>
                    <a:pt x="2835892" y="4161542"/>
                  </a:lnTo>
                  <a:cubicBezTo>
                    <a:pt x="2822469" y="4168797"/>
                    <a:pt x="2807958" y="4174239"/>
                    <a:pt x="2792358" y="4177866"/>
                  </a:cubicBezTo>
                  <a:cubicBezTo>
                    <a:pt x="2776759" y="4181494"/>
                    <a:pt x="2760979" y="4183308"/>
                    <a:pt x="2745018" y="4183308"/>
                  </a:cubicBezTo>
                  <a:cubicBezTo>
                    <a:pt x="2712368" y="4183308"/>
                    <a:pt x="2682530" y="4178048"/>
                    <a:pt x="2655504" y="4167527"/>
                  </a:cubicBezTo>
                  <a:cubicBezTo>
                    <a:pt x="2628478" y="4157007"/>
                    <a:pt x="2605351" y="4141408"/>
                    <a:pt x="2586126" y="4120730"/>
                  </a:cubicBezTo>
                  <a:cubicBezTo>
                    <a:pt x="2566899" y="4100053"/>
                    <a:pt x="2551934" y="4074387"/>
                    <a:pt x="2541232" y="4043733"/>
                  </a:cubicBezTo>
                  <a:cubicBezTo>
                    <a:pt x="2530531" y="4013079"/>
                    <a:pt x="2525179" y="3977618"/>
                    <a:pt x="2525179" y="3937351"/>
                  </a:cubicBezTo>
                  <a:cubicBezTo>
                    <a:pt x="2525179" y="3900711"/>
                    <a:pt x="2530441" y="3867246"/>
                    <a:pt x="2540960" y="3836955"/>
                  </a:cubicBezTo>
                  <a:cubicBezTo>
                    <a:pt x="2551480" y="3806663"/>
                    <a:pt x="2566535" y="3780725"/>
                    <a:pt x="2586126" y="3759141"/>
                  </a:cubicBezTo>
                  <a:cubicBezTo>
                    <a:pt x="2605715" y="3737556"/>
                    <a:pt x="2629295" y="3720869"/>
                    <a:pt x="2656865" y="3709079"/>
                  </a:cubicBezTo>
                  <a:cubicBezTo>
                    <a:pt x="2684436" y="3697289"/>
                    <a:pt x="2715270" y="3691394"/>
                    <a:pt x="2749370" y="3691394"/>
                  </a:cubicBezTo>
                  <a:cubicBezTo>
                    <a:pt x="2781294" y="3691394"/>
                    <a:pt x="2809318" y="3694659"/>
                    <a:pt x="2833443" y="3701188"/>
                  </a:cubicBezTo>
                  <a:cubicBezTo>
                    <a:pt x="2857566" y="3707718"/>
                    <a:pt x="2878335" y="3714792"/>
                    <a:pt x="2895748" y="3722410"/>
                  </a:cubicBezTo>
                  <a:cubicBezTo>
                    <a:pt x="2913160" y="3730029"/>
                    <a:pt x="2927128" y="3737103"/>
                    <a:pt x="2937647" y="3743632"/>
                  </a:cubicBezTo>
                  <a:cubicBezTo>
                    <a:pt x="2948169" y="3750162"/>
                    <a:pt x="2955786" y="3753427"/>
                    <a:pt x="2960502" y="3753427"/>
                  </a:cubicBezTo>
                  <a:cubicBezTo>
                    <a:pt x="2963768" y="3753427"/>
                    <a:pt x="2966579" y="3752520"/>
                    <a:pt x="2968936" y="3750706"/>
                  </a:cubicBezTo>
                  <a:cubicBezTo>
                    <a:pt x="2971294" y="3748893"/>
                    <a:pt x="2973290" y="3745718"/>
                    <a:pt x="2974922" y="3741184"/>
                  </a:cubicBezTo>
                  <a:cubicBezTo>
                    <a:pt x="2976554" y="3736649"/>
                    <a:pt x="2977824" y="3730573"/>
                    <a:pt x="2978731" y="3722955"/>
                  </a:cubicBezTo>
                  <a:cubicBezTo>
                    <a:pt x="2979638" y="3715336"/>
                    <a:pt x="2980092" y="3706268"/>
                    <a:pt x="2980092" y="3695747"/>
                  </a:cubicBezTo>
                  <a:cubicBezTo>
                    <a:pt x="2980092" y="3677609"/>
                    <a:pt x="2979003" y="3663914"/>
                    <a:pt x="2976826" y="3654663"/>
                  </a:cubicBezTo>
                  <a:cubicBezTo>
                    <a:pt x="2974650" y="3645413"/>
                    <a:pt x="2971114" y="3638248"/>
                    <a:pt x="2966215" y="3633169"/>
                  </a:cubicBezTo>
                  <a:cubicBezTo>
                    <a:pt x="2961318" y="3628091"/>
                    <a:pt x="2952702" y="3622105"/>
                    <a:pt x="2940368" y="3615212"/>
                  </a:cubicBezTo>
                  <a:cubicBezTo>
                    <a:pt x="2928035" y="3608320"/>
                    <a:pt x="2912526" y="3601881"/>
                    <a:pt x="2893843" y="3595895"/>
                  </a:cubicBezTo>
                  <a:cubicBezTo>
                    <a:pt x="2875160" y="3589909"/>
                    <a:pt x="2853305" y="3584830"/>
                    <a:pt x="2828273" y="3580659"/>
                  </a:cubicBezTo>
                  <a:cubicBezTo>
                    <a:pt x="2803242" y="3576487"/>
                    <a:pt x="2775490" y="3574401"/>
                    <a:pt x="2745018" y="3574401"/>
                  </a:cubicBezTo>
                  <a:close/>
                  <a:moveTo>
                    <a:pt x="4079094" y="3573857"/>
                  </a:moveTo>
                  <a:cubicBezTo>
                    <a:pt x="4055877" y="3573857"/>
                    <a:pt x="4033566" y="3576033"/>
                    <a:pt x="4012163" y="3580387"/>
                  </a:cubicBezTo>
                  <a:cubicBezTo>
                    <a:pt x="3990760" y="3584740"/>
                    <a:pt x="3971170" y="3590091"/>
                    <a:pt x="3953395" y="3596439"/>
                  </a:cubicBezTo>
                  <a:cubicBezTo>
                    <a:pt x="3935619" y="3602788"/>
                    <a:pt x="3920655" y="3609317"/>
                    <a:pt x="3908502" y="3616029"/>
                  </a:cubicBezTo>
                  <a:cubicBezTo>
                    <a:pt x="3896350" y="3622740"/>
                    <a:pt x="3888006" y="3628272"/>
                    <a:pt x="3883472" y="3632625"/>
                  </a:cubicBezTo>
                  <a:cubicBezTo>
                    <a:pt x="3878937" y="3636978"/>
                    <a:pt x="3875762" y="3640697"/>
                    <a:pt x="3873948" y="3643780"/>
                  </a:cubicBezTo>
                  <a:cubicBezTo>
                    <a:pt x="3872134" y="3646864"/>
                    <a:pt x="3870684" y="3650492"/>
                    <a:pt x="3869595" y="3654663"/>
                  </a:cubicBezTo>
                  <a:cubicBezTo>
                    <a:pt x="3868508" y="3658835"/>
                    <a:pt x="3867690" y="3663733"/>
                    <a:pt x="3867146" y="3669356"/>
                  </a:cubicBezTo>
                  <a:cubicBezTo>
                    <a:pt x="3866602" y="3674978"/>
                    <a:pt x="3866331" y="3681962"/>
                    <a:pt x="3866331" y="3690305"/>
                  </a:cubicBezTo>
                  <a:cubicBezTo>
                    <a:pt x="3866331" y="3702640"/>
                    <a:pt x="3866784" y="3713069"/>
                    <a:pt x="3867690" y="3721594"/>
                  </a:cubicBezTo>
                  <a:cubicBezTo>
                    <a:pt x="3868598" y="3730119"/>
                    <a:pt x="3869777" y="3736921"/>
                    <a:pt x="3871229" y="3742000"/>
                  </a:cubicBezTo>
                  <a:cubicBezTo>
                    <a:pt x="3872679" y="3747079"/>
                    <a:pt x="3874583" y="3750706"/>
                    <a:pt x="3876941" y="3752883"/>
                  </a:cubicBezTo>
                  <a:cubicBezTo>
                    <a:pt x="3879299" y="3755060"/>
                    <a:pt x="3882111" y="3756148"/>
                    <a:pt x="3885376" y="3756148"/>
                  </a:cubicBezTo>
                  <a:cubicBezTo>
                    <a:pt x="3890092" y="3756148"/>
                    <a:pt x="3896621" y="3753336"/>
                    <a:pt x="3904966" y="3747714"/>
                  </a:cubicBezTo>
                  <a:cubicBezTo>
                    <a:pt x="3913309" y="3742091"/>
                    <a:pt x="3923738" y="3735924"/>
                    <a:pt x="3936254" y="3729212"/>
                  </a:cubicBezTo>
                  <a:cubicBezTo>
                    <a:pt x="3948769" y="3722501"/>
                    <a:pt x="3963280" y="3716425"/>
                    <a:pt x="3979786" y="3710983"/>
                  </a:cubicBezTo>
                  <a:cubicBezTo>
                    <a:pt x="3996292" y="3705542"/>
                    <a:pt x="4015247" y="3702821"/>
                    <a:pt x="4036650" y="3702821"/>
                  </a:cubicBezTo>
                  <a:cubicBezTo>
                    <a:pt x="4051886" y="3702821"/>
                    <a:pt x="4065127" y="3705088"/>
                    <a:pt x="4076373" y="3709623"/>
                  </a:cubicBezTo>
                  <a:cubicBezTo>
                    <a:pt x="4087619" y="3714158"/>
                    <a:pt x="4096960" y="3720416"/>
                    <a:pt x="4104397" y="3728396"/>
                  </a:cubicBezTo>
                  <a:cubicBezTo>
                    <a:pt x="4111834" y="3736377"/>
                    <a:pt x="4117457" y="3745718"/>
                    <a:pt x="4121266" y="3756420"/>
                  </a:cubicBezTo>
                  <a:cubicBezTo>
                    <a:pt x="4125075" y="3767122"/>
                    <a:pt x="4126979" y="3778458"/>
                    <a:pt x="4126979" y="3790430"/>
                  </a:cubicBezTo>
                  <a:cubicBezTo>
                    <a:pt x="4126979" y="3803489"/>
                    <a:pt x="4125438" y="3817274"/>
                    <a:pt x="4122354" y="3831785"/>
                  </a:cubicBezTo>
                  <a:cubicBezTo>
                    <a:pt x="4119270" y="3846296"/>
                    <a:pt x="4113557" y="3862167"/>
                    <a:pt x="4105213" y="3879399"/>
                  </a:cubicBezTo>
                  <a:cubicBezTo>
                    <a:pt x="4096870" y="3896630"/>
                    <a:pt x="4085261" y="3915675"/>
                    <a:pt x="4070388" y="3936535"/>
                  </a:cubicBezTo>
                  <a:cubicBezTo>
                    <a:pt x="4055514" y="3957394"/>
                    <a:pt x="4035924" y="3980520"/>
                    <a:pt x="4011619" y="4005914"/>
                  </a:cubicBezTo>
                  <a:lnTo>
                    <a:pt x="3889729" y="4136511"/>
                  </a:lnTo>
                  <a:cubicBezTo>
                    <a:pt x="3882473" y="4144129"/>
                    <a:pt x="3876578" y="4151112"/>
                    <a:pt x="3872044" y="4157461"/>
                  </a:cubicBezTo>
                  <a:cubicBezTo>
                    <a:pt x="3867509" y="4163809"/>
                    <a:pt x="3863791" y="4170339"/>
                    <a:pt x="3860889" y="4177050"/>
                  </a:cubicBezTo>
                  <a:cubicBezTo>
                    <a:pt x="3857986" y="4183761"/>
                    <a:pt x="3855992" y="4191380"/>
                    <a:pt x="3854903" y="4199905"/>
                  </a:cubicBezTo>
                  <a:cubicBezTo>
                    <a:pt x="3853816" y="4208430"/>
                    <a:pt x="3853271" y="4218678"/>
                    <a:pt x="3853271" y="4230649"/>
                  </a:cubicBezTo>
                  <a:cubicBezTo>
                    <a:pt x="3853271" y="4243346"/>
                    <a:pt x="3854088" y="4253685"/>
                    <a:pt x="3855719" y="4261666"/>
                  </a:cubicBezTo>
                  <a:cubicBezTo>
                    <a:pt x="3857352" y="4269647"/>
                    <a:pt x="3859982" y="4275723"/>
                    <a:pt x="3863610" y="4279895"/>
                  </a:cubicBezTo>
                  <a:cubicBezTo>
                    <a:pt x="3867238" y="4284067"/>
                    <a:pt x="3871953" y="4286878"/>
                    <a:pt x="3877757" y="4288329"/>
                  </a:cubicBezTo>
                  <a:cubicBezTo>
                    <a:pt x="3883562" y="4289780"/>
                    <a:pt x="3890454" y="4290506"/>
                    <a:pt x="3898435" y="4290506"/>
                  </a:cubicBezTo>
                  <a:lnTo>
                    <a:pt x="4303285" y="4290506"/>
                  </a:lnTo>
                  <a:cubicBezTo>
                    <a:pt x="4306913" y="4290506"/>
                    <a:pt x="4310178" y="4289508"/>
                    <a:pt x="4313080" y="4287513"/>
                  </a:cubicBezTo>
                  <a:cubicBezTo>
                    <a:pt x="4315982" y="4285518"/>
                    <a:pt x="4318340" y="4282162"/>
                    <a:pt x="4320154" y="4277446"/>
                  </a:cubicBezTo>
                  <a:cubicBezTo>
                    <a:pt x="4321968" y="4272730"/>
                    <a:pt x="4323328" y="4266654"/>
                    <a:pt x="4324235" y="4259217"/>
                  </a:cubicBezTo>
                  <a:cubicBezTo>
                    <a:pt x="4325142" y="4251780"/>
                    <a:pt x="4325595" y="4242802"/>
                    <a:pt x="4325595" y="4232282"/>
                  </a:cubicBezTo>
                  <a:cubicBezTo>
                    <a:pt x="4325595" y="4222124"/>
                    <a:pt x="4325051" y="4213327"/>
                    <a:pt x="4323963" y="4205890"/>
                  </a:cubicBezTo>
                  <a:cubicBezTo>
                    <a:pt x="4322874" y="4198453"/>
                    <a:pt x="4321242" y="4192468"/>
                    <a:pt x="4319065" y="4187933"/>
                  </a:cubicBezTo>
                  <a:cubicBezTo>
                    <a:pt x="4316889" y="4183399"/>
                    <a:pt x="4314259" y="4180043"/>
                    <a:pt x="4311175" y="4177866"/>
                  </a:cubicBezTo>
                  <a:cubicBezTo>
                    <a:pt x="4308092" y="4175690"/>
                    <a:pt x="4304736" y="4174601"/>
                    <a:pt x="4301108" y="4174601"/>
                  </a:cubicBezTo>
                  <a:lnTo>
                    <a:pt x="4023590" y="4174601"/>
                  </a:lnTo>
                  <a:lnTo>
                    <a:pt x="4105757" y="4090258"/>
                  </a:lnTo>
                  <a:cubicBezTo>
                    <a:pt x="4147113" y="4049265"/>
                    <a:pt x="4180306" y="4013260"/>
                    <a:pt x="4205337" y="3982243"/>
                  </a:cubicBezTo>
                  <a:cubicBezTo>
                    <a:pt x="4230368" y="3951227"/>
                    <a:pt x="4249776" y="3922931"/>
                    <a:pt x="4263562" y="3897356"/>
                  </a:cubicBezTo>
                  <a:cubicBezTo>
                    <a:pt x="4277347" y="3871780"/>
                    <a:pt x="4286416" y="3847928"/>
                    <a:pt x="4290769" y="3825799"/>
                  </a:cubicBezTo>
                  <a:cubicBezTo>
                    <a:pt x="4295123" y="3803671"/>
                    <a:pt x="4297299" y="3781179"/>
                    <a:pt x="4297299" y="3758325"/>
                  </a:cubicBezTo>
                  <a:cubicBezTo>
                    <a:pt x="4297299" y="3732205"/>
                    <a:pt x="4292855" y="3707809"/>
                    <a:pt x="4283968" y="3685136"/>
                  </a:cubicBezTo>
                  <a:cubicBezTo>
                    <a:pt x="4275080" y="3662463"/>
                    <a:pt x="4261566" y="3642873"/>
                    <a:pt x="4243428" y="3626367"/>
                  </a:cubicBezTo>
                  <a:cubicBezTo>
                    <a:pt x="4225290" y="3609862"/>
                    <a:pt x="4202526" y="3596983"/>
                    <a:pt x="4175137" y="3587733"/>
                  </a:cubicBezTo>
                  <a:cubicBezTo>
                    <a:pt x="4147748" y="3578482"/>
                    <a:pt x="4115734" y="3573857"/>
                    <a:pt x="4079094" y="3573857"/>
                  </a:cubicBezTo>
                  <a:close/>
                  <a:moveTo>
                    <a:pt x="3436539" y="3573857"/>
                  </a:moveTo>
                  <a:cubicBezTo>
                    <a:pt x="3380671" y="3573857"/>
                    <a:pt x="3331607" y="3582382"/>
                    <a:pt x="3289345" y="3599432"/>
                  </a:cubicBezTo>
                  <a:cubicBezTo>
                    <a:pt x="3247083" y="3616482"/>
                    <a:pt x="3211622" y="3640969"/>
                    <a:pt x="3182962" y="3672893"/>
                  </a:cubicBezTo>
                  <a:cubicBezTo>
                    <a:pt x="3154305" y="3704816"/>
                    <a:pt x="3132719" y="3743542"/>
                    <a:pt x="3118208" y="3789069"/>
                  </a:cubicBezTo>
                  <a:cubicBezTo>
                    <a:pt x="3103698" y="3834597"/>
                    <a:pt x="3096442" y="3885838"/>
                    <a:pt x="3096442" y="3942792"/>
                  </a:cubicBezTo>
                  <a:cubicBezTo>
                    <a:pt x="3096442" y="4004826"/>
                    <a:pt x="3103245" y="4058516"/>
                    <a:pt x="3116848" y="4103862"/>
                  </a:cubicBezTo>
                  <a:cubicBezTo>
                    <a:pt x="3130453" y="4149208"/>
                    <a:pt x="3150858" y="4186573"/>
                    <a:pt x="3178065" y="4215957"/>
                  </a:cubicBezTo>
                  <a:cubicBezTo>
                    <a:pt x="3205273" y="4245341"/>
                    <a:pt x="3239282" y="4267198"/>
                    <a:pt x="3280095" y="4281527"/>
                  </a:cubicBezTo>
                  <a:cubicBezTo>
                    <a:pt x="3320906" y="4295857"/>
                    <a:pt x="3368700" y="4303022"/>
                    <a:pt x="3423478" y="4303022"/>
                  </a:cubicBezTo>
                  <a:cubicBezTo>
                    <a:pt x="3478982" y="4303022"/>
                    <a:pt x="3527865" y="4294587"/>
                    <a:pt x="3570127" y="4277718"/>
                  </a:cubicBezTo>
                  <a:cubicBezTo>
                    <a:pt x="3612390" y="4260850"/>
                    <a:pt x="3647850" y="4236363"/>
                    <a:pt x="3676510" y="4204258"/>
                  </a:cubicBezTo>
                  <a:cubicBezTo>
                    <a:pt x="3705168" y="4172153"/>
                    <a:pt x="3726753" y="4133064"/>
                    <a:pt x="3741263" y="4086993"/>
                  </a:cubicBezTo>
                  <a:cubicBezTo>
                    <a:pt x="3755775" y="4040921"/>
                    <a:pt x="3763031" y="3988683"/>
                    <a:pt x="3763031" y="3930277"/>
                  </a:cubicBezTo>
                  <a:cubicBezTo>
                    <a:pt x="3763031" y="3869332"/>
                    <a:pt x="3756047" y="3816458"/>
                    <a:pt x="3742080" y="3771656"/>
                  </a:cubicBezTo>
                  <a:cubicBezTo>
                    <a:pt x="3728113" y="3726854"/>
                    <a:pt x="3707435" y="3689761"/>
                    <a:pt x="3680046" y="3660377"/>
                  </a:cubicBezTo>
                  <a:cubicBezTo>
                    <a:pt x="3652657" y="3630993"/>
                    <a:pt x="3618557" y="3609227"/>
                    <a:pt x="3577746" y="3595079"/>
                  </a:cubicBezTo>
                  <a:cubicBezTo>
                    <a:pt x="3536935" y="3580931"/>
                    <a:pt x="3489865" y="3573857"/>
                    <a:pt x="3436539" y="3573857"/>
                  </a:cubicBezTo>
                  <a:close/>
                  <a:moveTo>
                    <a:pt x="2558373" y="2363336"/>
                  </a:moveTo>
                  <a:lnTo>
                    <a:pt x="2619318" y="2363336"/>
                  </a:lnTo>
                  <a:cubicBezTo>
                    <a:pt x="2634191" y="2363336"/>
                    <a:pt x="2648612" y="2364333"/>
                    <a:pt x="2662578" y="2366328"/>
                  </a:cubicBezTo>
                  <a:cubicBezTo>
                    <a:pt x="2676545" y="2368324"/>
                    <a:pt x="2689876" y="2373130"/>
                    <a:pt x="2702573" y="2380748"/>
                  </a:cubicBezTo>
                  <a:cubicBezTo>
                    <a:pt x="2715270" y="2388367"/>
                    <a:pt x="2725972" y="2400156"/>
                    <a:pt x="2734678" y="2416118"/>
                  </a:cubicBezTo>
                  <a:cubicBezTo>
                    <a:pt x="2743385" y="2432080"/>
                    <a:pt x="2747739" y="2452395"/>
                    <a:pt x="2747739" y="2477064"/>
                  </a:cubicBezTo>
                  <a:cubicBezTo>
                    <a:pt x="2747739" y="2495202"/>
                    <a:pt x="2745199" y="2511980"/>
                    <a:pt x="2740121" y="2527398"/>
                  </a:cubicBezTo>
                  <a:cubicBezTo>
                    <a:pt x="2735041" y="2542815"/>
                    <a:pt x="2727605" y="2556056"/>
                    <a:pt x="2717810" y="2567121"/>
                  </a:cubicBezTo>
                  <a:cubicBezTo>
                    <a:pt x="2708015" y="2578185"/>
                    <a:pt x="2695410" y="2586801"/>
                    <a:pt x="2679991" y="2592968"/>
                  </a:cubicBezTo>
                  <a:cubicBezTo>
                    <a:pt x="2664574" y="2599135"/>
                    <a:pt x="2645437" y="2602219"/>
                    <a:pt x="2622584" y="2602219"/>
                  </a:cubicBezTo>
                  <a:lnTo>
                    <a:pt x="2558373" y="2602219"/>
                  </a:lnTo>
                  <a:close/>
                  <a:moveTo>
                    <a:pt x="3148923" y="2362247"/>
                  </a:moveTo>
                  <a:lnTo>
                    <a:pt x="3213133" y="2362247"/>
                  </a:lnTo>
                  <a:cubicBezTo>
                    <a:pt x="3229457" y="2362247"/>
                    <a:pt x="3242245" y="2362791"/>
                    <a:pt x="3251497" y="2363880"/>
                  </a:cubicBezTo>
                  <a:cubicBezTo>
                    <a:pt x="3260747" y="2364968"/>
                    <a:pt x="3269000" y="2366419"/>
                    <a:pt x="3276255" y="2368233"/>
                  </a:cubicBezTo>
                  <a:cubicBezTo>
                    <a:pt x="3300197" y="2374763"/>
                    <a:pt x="3317429" y="2386009"/>
                    <a:pt x="3327949" y="2401970"/>
                  </a:cubicBezTo>
                  <a:cubicBezTo>
                    <a:pt x="3338470" y="2417932"/>
                    <a:pt x="3343730" y="2437522"/>
                    <a:pt x="3343730" y="2460739"/>
                  </a:cubicBezTo>
                  <a:cubicBezTo>
                    <a:pt x="3343730" y="2475975"/>
                    <a:pt x="3341190" y="2489760"/>
                    <a:pt x="3336111" y="2502094"/>
                  </a:cubicBezTo>
                  <a:cubicBezTo>
                    <a:pt x="3331033" y="2514429"/>
                    <a:pt x="3323414" y="2525040"/>
                    <a:pt x="3313257" y="2533927"/>
                  </a:cubicBezTo>
                  <a:cubicBezTo>
                    <a:pt x="3303100" y="2542815"/>
                    <a:pt x="3290404" y="2549708"/>
                    <a:pt x="3275167" y="2554605"/>
                  </a:cubicBezTo>
                  <a:cubicBezTo>
                    <a:pt x="3259930" y="2559503"/>
                    <a:pt x="3242154" y="2561951"/>
                    <a:pt x="3221839" y="2561951"/>
                  </a:cubicBezTo>
                  <a:lnTo>
                    <a:pt x="3148923" y="2561951"/>
                  </a:lnTo>
                  <a:close/>
                  <a:moveTo>
                    <a:pt x="3926941" y="2357894"/>
                  </a:moveTo>
                  <a:cubicBezTo>
                    <a:pt x="3961767" y="2357894"/>
                    <a:pt x="3990788" y="2363789"/>
                    <a:pt x="4014005" y="2375579"/>
                  </a:cubicBezTo>
                  <a:cubicBezTo>
                    <a:pt x="4037222" y="2387369"/>
                    <a:pt x="4055814" y="2404056"/>
                    <a:pt x="4069780" y="2425641"/>
                  </a:cubicBezTo>
                  <a:cubicBezTo>
                    <a:pt x="4083747" y="2447226"/>
                    <a:pt x="4093633" y="2473164"/>
                    <a:pt x="4099437" y="2503455"/>
                  </a:cubicBezTo>
                  <a:cubicBezTo>
                    <a:pt x="4105241" y="2533746"/>
                    <a:pt x="4108144" y="2567393"/>
                    <a:pt x="4108144" y="2604395"/>
                  </a:cubicBezTo>
                  <a:cubicBezTo>
                    <a:pt x="4108144" y="2638133"/>
                    <a:pt x="4105150" y="2669966"/>
                    <a:pt x="4099165" y="2699894"/>
                  </a:cubicBezTo>
                  <a:cubicBezTo>
                    <a:pt x="4093179" y="2729822"/>
                    <a:pt x="4082931" y="2756032"/>
                    <a:pt x="4068420" y="2778524"/>
                  </a:cubicBezTo>
                  <a:cubicBezTo>
                    <a:pt x="4053909" y="2801016"/>
                    <a:pt x="4034864" y="2818791"/>
                    <a:pt x="4011284" y="2831851"/>
                  </a:cubicBezTo>
                  <a:cubicBezTo>
                    <a:pt x="3987704" y="2844911"/>
                    <a:pt x="3958320" y="2851441"/>
                    <a:pt x="3923131" y="2851441"/>
                  </a:cubicBezTo>
                  <a:cubicBezTo>
                    <a:pt x="3887943" y="2851441"/>
                    <a:pt x="3858740" y="2845727"/>
                    <a:pt x="3835523" y="2834300"/>
                  </a:cubicBezTo>
                  <a:cubicBezTo>
                    <a:pt x="3812306" y="2822873"/>
                    <a:pt x="3793805" y="2806276"/>
                    <a:pt x="3780020" y="2784510"/>
                  </a:cubicBezTo>
                  <a:cubicBezTo>
                    <a:pt x="3766235" y="2762744"/>
                    <a:pt x="3756440" y="2736534"/>
                    <a:pt x="3750636" y="2705880"/>
                  </a:cubicBezTo>
                  <a:cubicBezTo>
                    <a:pt x="3744831" y="2675226"/>
                    <a:pt x="3741928" y="2640672"/>
                    <a:pt x="3741928" y="2602219"/>
                  </a:cubicBezTo>
                  <a:cubicBezTo>
                    <a:pt x="3741928" y="2569207"/>
                    <a:pt x="3744921" y="2537918"/>
                    <a:pt x="3750908" y="2508352"/>
                  </a:cubicBezTo>
                  <a:cubicBezTo>
                    <a:pt x="3756893" y="2478787"/>
                    <a:pt x="3767142" y="2452939"/>
                    <a:pt x="3781652" y="2430810"/>
                  </a:cubicBezTo>
                  <a:cubicBezTo>
                    <a:pt x="3796162" y="2408682"/>
                    <a:pt x="3815209" y="2390997"/>
                    <a:pt x="3838789" y="2377756"/>
                  </a:cubicBezTo>
                  <a:cubicBezTo>
                    <a:pt x="3862368" y="2364514"/>
                    <a:pt x="3891752" y="2357894"/>
                    <a:pt x="3926941" y="2357894"/>
                  </a:cubicBezTo>
                  <a:close/>
                  <a:moveTo>
                    <a:pt x="1002946" y="2339341"/>
                  </a:moveTo>
                  <a:lnTo>
                    <a:pt x="458115" y="3429000"/>
                  </a:lnTo>
                  <a:lnTo>
                    <a:pt x="1002946" y="4518658"/>
                  </a:lnTo>
                  <a:lnTo>
                    <a:pt x="1858664" y="4518658"/>
                  </a:lnTo>
                  <a:lnTo>
                    <a:pt x="1858664" y="2339341"/>
                  </a:lnTo>
                  <a:close/>
                  <a:moveTo>
                    <a:pt x="5814337" y="2252873"/>
                  </a:moveTo>
                  <a:cubicBezTo>
                    <a:pt x="5810709" y="2252873"/>
                    <a:pt x="5807626" y="2253870"/>
                    <a:pt x="5805086" y="2255865"/>
                  </a:cubicBezTo>
                  <a:cubicBezTo>
                    <a:pt x="5802547" y="2257861"/>
                    <a:pt x="5800370" y="2261125"/>
                    <a:pt x="5798556" y="2265660"/>
                  </a:cubicBezTo>
                  <a:cubicBezTo>
                    <a:pt x="5796742" y="2270195"/>
                    <a:pt x="5795382" y="2276271"/>
                    <a:pt x="5794475" y="2283889"/>
                  </a:cubicBezTo>
                  <a:cubicBezTo>
                    <a:pt x="5793568" y="2291507"/>
                    <a:pt x="5793115" y="2300758"/>
                    <a:pt x="5793115" y="2311641"/>
                  </a:cubicBezTo>
                  <a:cubicBezTo>
                    <a:pt x="5793115" y="2322161"/>
                    <a:pt x="5793568" y="2331140"/>
                    <a:pt x="5794475" y="2338577"/>
                  </a:cubicBezTo>
                  <a:cubicBezTo>
                    <a:pt x="5795382" y="2346013"/>
                    <a:pt x="5796742" y="2351999"/>
                    <a:pt x="5798556" y="2356534"/>
                  </a:cubicBezTo>
                  <a:cubicBezTo>
                    <a:pt x="5800370" y="2361068"/>
                    <a:pt x="5802547" y="2364424"/>
                    <a:pt x="5805086" y="2366600"/>
                  </a:cubicBezTo>
                  <a:cubicBezTo>
                    <a:pt x="5807626" y="2368777"/>
                    <a:pt x="5810709" y="2369865"/>
                    <a:pt x="5814337" y="2369865"/>
                  </a:cubicBezTo>
                  <a:lnTo>
                    <a:pt x="5990642" y="2369865"/>
                  </a:lnTo>
                  <a:lnTo>
                    <a:pt x="5990642" y="2937417"/>
                  </a:lnTo>
                  <a:cubicBezTo>
                    <a:pt x="5990642" y="2941044"/>
                    <a:pt x="5991821" y="2944309"/>
                    <a:pt x="5994179" y="2947211"/>
                  </a:cubicBezTo>
                  <a:cubicBezTo>
                    <a:pt x="5996537" y="2950114"/>
                    <a:pt x="6000437" y="2952472"/>
                    <a:pt x="6005879" y="2954285"/>
                  </a:cubicBezTo>
                  <a:cubicBezTo>
                    <a:pt x="6011320" y="2956099"/>
                    <a:pt x="6018666" y="2957550"/>
                    <a:pt x="6027917" y="2958639"/>
                  </a:cubicBezTo>
                  <a:cubicBezTo>
                    <a:pt x="6037168" y="2959727"/>
                    <a:pt x="6048685" y="2960271"/>
                    <a:pt x="6062470" y="2960271"/>
                  </a:cubicBezTo>
                  <a:cubicBezTo>
                    <a:pt x="6076256" y="2960271"/>
                    <a:pt x="6087774" y="2959727"/>
                    <a:pt x="6097024" y="2958639"/>
                  </a:cubicBezTo>
                  <a:cubicBezTo>
                    <a:pt x="6106275" y="2957550"/>
                    <a:pt x="6113621" y="2956099"/>
                    <a:pt x="6119062" y="2954285"/>
                  </a:cubicBezTo>
                  <a:cubicBezTo>
                    <a:pt x="6124504" y="2952472"/>
                    <a:pt x="6128404" y="2950114"/>
                    <a:pt x="6130762" y="2947211"/>
                  </a:cubicBezTo>
                  <a:cubicBezTo>
                    <a:pt x="6133120" y="2944309"/>
                    <a:pt x="6134299" y="2941044"/>
                    <a:pt x="6134299" y="2937417"/>
                  </a:cubicBezTo>
                  <a:lnTo>
                    <a:pt x="6134299" y="2369865"/>
                  </a:lnTo>
                  <a:lnTo>
                    <a:pt x="6310604" y="2369865"/>
                  </a:lnTo>
                  <a:cubicBezTo>
                    <a:pt x="6313869" y="2369865"/>
                    <a:pt x="6316862" y="2368777"/>
                    <a:pt x="6319583" y="2366600"/>
                  </a:cubicBezTo>
                  <a:cubicBezTo>
                    <a:pt x="6322304" y="2364424"/>
                    <a:pt x="6324571" y="2361068"/>
                    <a:pt x="6326385" y="2356534"/>
                  </a:cubicBezTo>
                  <a:cubicBezTo>
                    <a:pt x="6328198" y="2351999"/>
                    <a:pt x="6329559" y="2346013"/>
                    <a:pt x="6330466" y="2338577"/>
                  </a:cubicBezTo>
                  <a:cubicBezTo>
                    <a:pt x="6331373" y="2331140"/>
                    <a:pt x="6331826" y="2322161"/>
                    <a:pt x="6331826" y="2311641"/>
                  </a:cubicBezTo>
                  <a:cubicBezTo>
                    <a:pt x="6331826" y="2300758"/>
                    <a:pt x="6331373" y="2291507"/>
                    <a:pt x="6330466" y="2283889"/>
                  </a:cubicBezTo>
                  <a:cubicBezTo>
                    <a:pt x="6329559" y="2276271"/>
                    <a:pt x="6328198" y="2270195"/>
                    <a:pt x="6326385" y="2265660"/>
                  </a:cubicBezTo>
                  <a:cubicBezTo>
                    <a:pt x="6324571" y="2261125"/>
                    <a:pt x="6322304" y="2257861"/>
                    <a:pt x="6319583" y="2255865"/>
                  </a:cubicBezTo>
                  <a:cubicBezTo>
                    <a:pt x="6316862" y="2253870"/>
                    <a:pt x="6313869" y="2252873"/>
                    <a:pt x="6310604" y="2252873"/>
                  </a:cubicBezTo>
                  <a:close/>
                  <a:moveTo>
                    <a:pt x="4781804" y="2252873"/>
                  </a:moveTo>
                  <a:cubicBezTo>
                    <a:pt x="4769833" y="2252873"/>
                    <a:pt x="4759766" y="2256409"/>
                    <a:pt x="4751604" y="2263483"/>
                  </a:cubicBezTo>
                  <a:cubicBezTo>
                    <a:pt x="4743442" y="2270557"/>
                    <a:pt x="4739360" y="2282075"/>
                    <a:pt x="4739360" y="2298037"/>
                  </a:cubicBezTo>
                  <a:lnTo>
                    <a:pt x="4739360" y="2911842"/>
                  </a:lnTo>
                  <a:cubicBezTo>
                    <a:pt x="4739360" y="2927804"/>
                    <a:pt x="4743442" y="2939321"/>
                    <a:pt x="4751604" y="2946395"/>
                  </a:cubicBezTo>
                  <a:cubicBezTo>
                    <a:pt x="4759766" y="2953469"/>
                    <a:pt x="4769833" y="2957006"/>
                    <a:pt x="4781804" y="2957006"/>
                  </a:cubicBezTo>
                  <a:lnTo>
                    <a:pt x="5135504" y="2957006"/>
                  </a:lnTo>
                  <a:cubicBezTo>
                    <a:pt x="5138769" y="2957006"/>
                    <a:pt x="5141762" y="2956009"/>
                    <a:pt x="5144482" y="2954013"/>
                  </a:cubicBezTo>
                  <a:cubicBezTo>
                    <a:pt x="5147203" y="2952018"/>
                    <a:pt x="5149470" y="2948844"/>
                    <a:pt x="5151284" y="2944491"/>
                  </a:cubicBezTo>
                  <a:cubicBezTo>
                    <a:pt x="5153098" y="2940138"/>
                    <a:pt x="5154458" y="2934424"/>
                    <a:pt x="5155366" y="2927350"/>
                  </a:cubicBezTo>
                  <a:cubicBezTo>
                    <a:pt x="5156272" y="2920276"/>
                    <a:pt x="5156726" y="2911479"/>
                    <a:pt x="5156726" y="2900958"/>
                  </a:cubicBezTo>
                  <a:cubicBezTo>
                    <a:pt x="5156726" y="2890438"/>
                    <a:pt x="5156272" y="2881641"/>
                    <a:pt x="5155366" y="2874567"/>
                  </a:cubicBezTo>
                  <a:cubicBezTo>
                    <a:pt x="5154458" y="2867493"/>
                    <a:pt x="5153098" y="2861780"/>
                    <a:pt x="5151284" y="2857426"/>
                  </a:cubicBezTo>
                  <a:cubicBezTo>
                    <a:pt x="5149470" y="2853073"/>
                    <a:pt x="5147203" y="2849899"/>
                    <a:pt x="5144482" y="2847904"/>
                  </a:cubicBezTo>
                  <a:cubicBezTo>
                    <a:pt x="5141762" y="2845908"/>
                    <a:pt x="5138769" y="2844911"/>
                    <a:pt x="5135504" y="2844911"/>
                  </a:cubicBezTo>
                  <a:lnTo>
                    <a:pt x="4881929" y="2844911"/>
                  </a:lnTo>
                  <a:lnTo>
                    <a:pt x="4881929" y="2646295"/>
                  </a:lnTo>
                  <a:lnTo>
                    <a:pt x="5094692" y="2646295"/>
                  </a:lnTo>
                  <a:cubicBezTo>
                    <a:pt x="5097957" y="2646295"/>
                    <a:pt x="5100950" y="2645388"/>
                    <a:pt x="5103671" y="2643574"/>
                  </a:cubicBezTo>
                  <a:cubicBezTo>
                    <a:pt x="5106392" y="2641761"/>
                    <a:pt x="5108659" y="2638768"/>
                    <a:pt x="5110473" y="2634596"/>
                  </a:cubicBezTo>
                  <a:cubicBezTo>
                    <a:pt x="5112287" y="2630424"/>
                    <a:pt x="5113647" y="2624892"/>
                    <a:pt x="5114554" y="2617999"/>
                  </a:cubicBezTo>
                  <a:cubicBezTo>
                    <a:pt x="5115461" y="2611106"/>
                    <a:pt x="5115914" y="2602400"/>
                    <a:pt x="5115914" y="2591880"/>
                  </a:cubicBezTo>
                  <a:cubicBezTo>
                    <a:pt x="5115914" y="2581722"/>
                    <a:pt x="5115461" y="2573106"/>
                    <a:pt x="5114554" y="2566032"/>
                  </a:cubicBezTo>
                  <a:cubicBezTo>
                    <a:pt x="5113647" y="2558958"/>
                    <a:pt x="5112287" y="2553336"/>
                    <a:pt x="5110473" y="2549164"/>
                  </a:cubicBezTo>
                  <a:cubicBezTo>
                    <a:pt x="5108659" y="2544992"/>
                    <a:pt x="5106392" y="2541908"/>
                    <a:pt x="5103671" y="2539913"/>
                  </a:cubicBezTo>
                  <a:cubicBezTo>
                    <a:pt x="5100950" y="2537918"/>
                    <a:pt x="5097957" y="2536920"/>
                    <a:pt x="5094692" y="2536920"/>
                  </a:cubicBezTo>
                  <a:lnTo>
                    <a:pt x="4881929" y="2536920"/>
                  </a:lnTo>
                  <a:lnTo>
                    <a:pt x="4881929" y="2364968"/>
                  </a:lnTo>
                  <a:lnTo>
                    <a:pt x="5133327" y="2364968"/>
                  </a:lnTo>
                  <a:cubicBezTo>
                    <a:pt x="5136592" y="2364968"/>
                    <a:pt x="5139494" y="2363970"/>
                    <a:pt x="5142034" y="2361975"/>
                  </a:cubicBezTo>
                  <a:cubicBezTo>
                    <a:pt x="5144573" y="2359980"/>
                    <a:pt x="5146750" y="2356806"/>
                    <a:pt x="5148564" y="2352452"/>
                  </a:cubicBezTo>
                  <a:cubicBezTo>
                    <a:pt x="5150378" y="2348099"/>
                    <a:pt x="5151738" y="2342386"/>
                    <a:pt x="5152645" y="2335312"/>
                  </a:cubicBezTo>
                  <a:cubicBezTo>
                    <a:pt x="5153552" y="2328238"/>
                    <a:pt x="5154005" y="2319622"/>
                    <a:pt x="5154005" y="2309464"/>
                  </a:cubicBezTo>
                  <a:cubicBezTo>
                    <a:pt x="5154005" y="2298581"/>
                    <a:pt x="5153552" y="2289603"/>
                    <a:pt x="5152645" y="2282529"/>
                  </a:cubicBezTo>
                  <a:cubicBezTo>
                    <a:pt x="5151738" y="2275455"/>
                    <a:pt x="5150378" y="2269650"/>
                    <a:pt x="5148564" y="2265116"/>
                  </a:cubicBezTo>
                  <a:cubicBezTo>
                    <a:pt x="5146750" y="2260581"/>
                    <a:pt x="5144573" y="2257407"/>
                    <a:pt x="5142034" y="2255593"/>
                  </a:cubicBezTo>
                  <a:cubicBezTo>
                    <a:pt x="5139494" y="2253779"/>
                    <a:pt x="5136592" y="2252873"/>
                    <a:pt x="5133327" y="2252873"/>
                  </a:cubicBezTo>
                  <a:close/>
                  <a:moveTo>
                    <a:pt x="3048254" y="2252873"/>
                  </a:moveTo>
                  <a:cubicBezTo>
                    <a:pt x="3036283" y="2252873"/>
                    <a:pt x="3026216" y="2256409"/>
                    <a:pt x="3018055" y="2263483"/>
                  </a:cubicBezTo>
                  <a:cubicBezTo>
                    <a:pt x="3009892" y="2270557"/>
                    <a:pt x="3005812" y="2282075"/>
                    <a:pt x="3005812" y="2298037"/>
                  </a:cubicBezTo>
                  <a:lnTo>
                    <a:pt x="3005812" y="2937417"/>
                  </a:lnTo>
                  <a:cubicBezTo>
                    <a:pt x="3005812" y="2941044"/>
                    <a:pt x="3006899" y="2944309"/>
                    <a:pt x="3009076" y="2947211"/>
                  </a:cubicBezTo>
                  <a:cubicBezTo>
                    <a:pt x="3011252" y="2950114"/>
                    <a:pt x="3015061" y="2952472"/>
                    <a:pt x="3020504" y="2954285"/>
                  </a:cubicBezTo>
                  <a:cubicBezTo>
                    <a:pt x="3025944" y="2956099"/>
                    <a:pt x="3033290" y="2957550"/>
                    <a:pt x="3042542" y="2958639"/>
                  </a:cubicBezTo>
                  <a:cubicBezTo>
                    <a:pt x="3051792" y="2959727"/>
                    <a:pt x="3063309" y="2960271"/>
                    <a:pt x="3077096" y="2960271"/>
                  </a:cubicBezTo>
                  <a:cubicBezTo>
                    <a:pt x="3091243" y="2960271"/>
                    <a:pt x="3102852" y="2959727"/>
                    <a:pt x="3111920" y="2958639"/>
                  </a:cubicBezTo>
                  <a:cubicBezTo>
                    <a:pt x="3120990" y="2957550"/>
                    <a:pt x="3128246" y="2956099"/>
                    <a:pt x="3133686" y="2954285"/>
                  </a:cubicBezTo>
                  <a:cubicBezTo>
                    <a:pt x="3139128" y="2952472"/>
                    <a:pt x="3143028" y="2950114"/>
                    <a:pt x="3145387" y="2947211"/>
                  </a:cubicBezTo>
                  <a:cubicBezTo>
                    <a:pt x="3147744" y="2944309"/>
                    <a:pt x="3148923" y="2941044"/>
                    <a:pt x="3148923" y="2937417"/>
                  </a:cubicBezTo>
                  <a:lnTo>
                    <a:pt x="3148923" y="2669149"/>
                  </a:lnTo>
                  <a:lnTo>
                    <a:pt x="3193543" y="2669149"/>
                  </a:lnTo>
                  <a:cubicBezTo>
                    <a:pt x="3208780" y="2669149"/>
                    <a:pt x="3222203" y="2671508"/>
                    <a:pt x="3233812" y="2676223"/>
                  </a:cubicBezTo>
                  <a:cubicBezTo>
                    <a:pt x="3245420" y="2680939"/>
                    <a:pt x="3255667" y="2687923"/>
                    <a:pt x="3264555" y="2697173"/>
                  </a:cubicBezTo>
                  <a:cubicBezTo>
                    <a:pt x="3273443" y="2706424"/>
                    <a:pt x="3281516" y="2717942"/>
                    <a:pt x="3288770" y="2731727"/>
                  </a:cubicBezTo>
                  <a:cubicBezTo>
                    <a:pt x="3296026" y="2745512"/>
                    <a:pt x="3303462" y="2761293"/>
                    <a:pt x="3311080" y="2779068"/>
                  </a:cubicBezTo>
                  <a:lnTo>
                    <a:pt x="3374202" y="2936328"/>
                  </a:lnTo>
                  <a:cubicBezTo>
                    <a:pt x="3375653" y="2940682"/>
                    <a:pt x="3377467" y="2944400"/>
                    <a:pt x="3379644" y="2947483"/>
                  </a:cubicBezTo>
                  <a:cubicBezTo>
                    <a:pt x="3381820" y="2950567"/>
                    <a:pt x="3385539" y="2953107"/>
                    <a:pt x="3390800" y="2955102"/>
                  </a:cubicBezTo>
                  <a:cubicBezTo>
                    <a:pt x="3396060" y="2957097"/>
                    <a:pt x="3403224" y="2958457"/>
                    <a:pt x="3412293" y="2959183"/>
                  </a:cubicBezTo>
                  <a:cubicBezTo>
                    <a:pt x="3421362" y="2959908"/>
                    <a:pt x="3433515" y="2960271"/>
                    <a:pt x="3448751" y="2960271"/>
                  </a:cubicBezTo>
                  <a:cubicBezTo>
                    <a:pt x="3466890" y="2960271"/>
                    <a:pt x="3481219" y="2959908"/>
                    <a:pt x="3491739" y="2959183"/>
                  </a:cubicBezTo>
                  <a:cubicBezTo>
                    <a:pt x="3502260" y="2958457"/>
                    <a:pt x="3510241" y="2957188"/>
                    <a:pt x="3515683" y="2955374"/>
                  </a:cubicBezTo>
                  <a:cubicBezTo>
                    <a:pt x="3521123" y="2953560"/>
                    <a:pt x="3524571" y="2951293"/>
                    <a:pt x="3526021" y="2948572"/>
                  </a:cubicBezTo>
                  <a:cubicBezTo>
                    <a:pt x="3527472" y="2945851"/>
                    <a:pt x="3528197" y="2942495"/>
                    <a:pt x="3528197" y="2938505"/>
                  </a:cubicBezTo>
                  <a:cubicBezTo>
                    <a:pt x="3528197" y="2934877"/>
                    <a:pt x="3527290" y="2929889"/>
                    <a:pt x="3525477" y="2923541"/>
                  </a:cubicBezTo>
                  <a:cubicBezTo>
                    <a:pt x="3523664" y="2917193"/>
                    <a:pt x="3520035" y="2907125"/>
                    <a:pt x="3514594" y="2893340"/>
                  </a:cubicBezTo>
                  <a:lnTo>
                    <a:pt x="3455281" y="2754581"/>
                  </a:lnTo>
                  <a:cubicBezTo>
                    <a:pt x="3448389" y="2737894"/>
                    <a:pt x="3441315" y="2722930"/>
                    <a:pt x="3434059" y="2709689"/>
                  </a:cubicBezTo>
                  <a:cubicBezTo>
                    <a:pt x="3426804" y="2696448"/>
                    <a:pt x="3419095" y="2684658"/>
                    <a:pt x="3410932" y="2674319"/>
                  </a:cubicBezTo>
                  <a:cubicBezTo>
                    <a:pt x="3402771" y="2663980"/>
                    <a:pt x="3394064" y="2655183"/>
                    <a:pt x="3384813" y="2647927"/>
                  </a:cubicBezTo>
                  <a:cubicBezTo>
                    <a:pt x="3375563" y="2640672"/>
                    <a:pt x="3365678" y="2634505"/>
                    <a:pt x="3355157" y="2629426"/>
                  </a:cubicBezTo>
                  <a:cubicBezTo>
                    <a:pt x="3376923" y="2622534"/>
                    <a:pt x="3396332" y="2613465"/>
                    <a:pt x="3413381" y="2602219"/>
                  </a:cubicBezTo>
                  <a:cubicBezTo>
                    <a:pt x="3430431" y="2590973"/>
                    <a:pt x="3444761" y="2577732"/>
                    <a:pt x="3456369" y="2562495"/>
                  </a:cubicBezTo>
                  <a:cubicBezTo>
                    <a:pt x="3467978" y="2547259"/>
                    <a:pt x="3476776" y="2529937"/>
                    <a:pt x="3482761" y="2510529"/>
                  </a:cubicBezTo>
                  <a:cubicBezTo>
                    <a:pt x="3488747" y="2491121"/>
                    <a:pt x="3491739" y="2469627"/>
                    <a:pt x="3491739" y="2446047"/>
                  </a:cubicBezTo>
                  <a:cubicBezTo>
                    <a:pt x="3491739" y="2418114"/>
                    <a:pt x="3487568" y="2393355"/>
                    <a:pt x="3479225" y="2371770"/>
                  </a:cubicBezTo>
                  <a:cubicBezTo>
                    <a:pt x="3470880" y="2350185"/>
                    <a:pt x="3458818" y="2331503"/>
                    <a:pt x="3443037" y="2315722"/>
                  </a:cubicBezTo>
                  <a:cubicBezTo>
                    <a:pt x="3427258" y="2299942"/>
                    <a:pt x="3408030" y="2287154"/>
                    <a:pt x="3385358" y="2277359"/>
                  </a:cubicBezTo>
                  <a:cubicBezTo>
                    <a:pt x="3362685" y="2267565"/>
                    <a:pt x="3337201" y="2260672"/>
                    <a:pt x="3308904" y="2256682"/>
                  </a:cubicBezTo>
                  <a:cubicBezTo>
                    <a:pt x="3299109" y="2255593"/>
                    <a:pt x="3288226" y="2254686"/>
                    <a:pt x="3276255" y="2253961"/>
                  </a:cubicBezTo>
                  <a:cubicBezTo>
                    <a:pt x="3264283" y="2253235"/>
                    <a:pt x="3249047" y="2252873"/>
                    <a:pt x="3230546" y="2252873"/>
                  </a:cubicBezTo>
                  <a:close/>
                  <a:moveTo>
                    <a:pt x="2463690" y="2252873"/>
                  </a:moveTo>
                  <a:cubicBezTo>
                    <a:pt x="2449179" y="2252873"/>
                    <a:pt x="2437481" y="2257135"/>
                    <a:pt x="2428593" y="2265660"/>
                  </a:cubicBezTo>
                  <a:cubicBezTo>
                    <a:pt x="2419705" y="2274185"/>
                    <a:pt x="2415261" y="2286973"/>
                    <a:pt x="2415261" y="2304023"/>
                  </a:cubicBezTo>
                  <a:lnTo>
                    <a:pt x="2415261" y="2937417"/>
                  </a:lnTo>
                  <a:cubicBezTo>
                    <a:pt x="2415261" y="2941044"/>
                    <a:pt x="2416350" y="2944309"/>
                    <a:pt x="2418526" y="2947211"/>
                  </a:cubicBezTo>
                  <a:cubicBezTo>
                    <a:pt x="2420702" y="2950114"/>
                    <a:pt x="2424511" y="2952472"/>
                    <a:pt x="2429953" y="2954285"/>
                  </a:cubicBezTo>
                  <a:cubicBezTo>
                    <a:pt x="2435394" y="2956099"/>
                    <a:pt x="2442740" y="2957550"/>
                    <a:pt x="2451991" y="2958639"/>
                  </a:cubicBezTo>
                  <a:cubicBezTo>
                    <a:pt x="2461243" y="2959727"/>
                    <a:pt x="2472759" y="2960271"/>
                    <a:pt x="2486545" y="2960271"/>
                  </a:cubicBezTo>
                  <a:cubicBezTo>
                    <a:pt x="2500693" y="2960271"/>
                    <a:pt x="2512301" y="2959727"/>
                    <a:pt x="2521370" y="2958639"/>
                  </a:cubicBezTo>
                  <a:cubicBezTo>
                    <a:pt x="2530441" y="2957550"/>
                    <a:pt x="2537695" y="2956099"/>
                    <a:pt x="2543136" y="2954285"/>
                  </a:cubicBezTo>
                  <a:cubicBezTo>
                    <a:pt x="2548578" y="2952472"/>
                    <a:pt x="2552479" y="2950114"/>
                    <a:pt x="2554836" y="2947211"/>
                  </a:cubicBezTo>
                  <a:cubicBezTo>
                    <a:pt x="2557194" y="2944309"/>
                    <a:pt x="2558373" y="2941044"/>
                    <a:pt x="2558373" y="2937417"/>
                  </a:cubicBezTo>
                  <a:lnTo>
                    <a:pt x="2558373" y="2712682"/>
                  </a:lnTo>
                  <a:lnTo>
                    <a:pt x="2617142" y="2712682"/>
                  </a:lnTo>
                  <a:cubicBezTo>
                    <a:pt x="2663577" y="2712682"/>
                    <a:pt x="2703935" y="2707240"/>
                    <a:pt x="2738215" y="2696357"/>
                  </a:cubicBezTo>
                  <a:cubicBezTo>
                    <a:pt x="2772498" y="2685474"/>
                    <a:pt x="2801428" y="2669603"/>
                    <a:pt x="2825008" y="2648744"/>
                  </a:cubicBezTo>
                  <a:cubicBezTo>
                    <a:pt x="2848588" y="2627884"/>
                    <a:pt x="2866545" y="2602219"/>
                    <a:pt x="2878879" y="2571746"/>
                  </a:cubicBezTo>
                  <a:cubicBezTo>
                    <a:pt x="2891213" y="2541274"/>
                    <a:pt x="2897381" y="2506266"/>
                    <a:pt x="2897381" y="2466725"/>
                  </a:cubicBezTo>
                  <a:cubicBezTo>
                    <a:pt x="2897381" y="2438066"/>
                    <a:pt x="2893391" y="2412219"/>
                    <a:pt x="2885410" y="2389183"/>
                  </a:cubicBezTo>
                  <a:cubicBezTo>
                    <a:pt x="2877428" y="2366147"/>
                    <a:pt x="2865819" y="2346013"/>
                    <a:pt x="2850584" y="2328782"/>
                  </a:cubicBezTo>
                  <a:cubicBezTo>
                    <a:pt x="2835347" y="2311550"/>
                    <a:pt x="2816937" y="2297312"/>
                    <a:pt x="2795351" y="2286066"/>
                  </a:cubicBezTo>
                  <a:cubicBezTo>
                    <a:pt x="2773768" y="2274820"/>
                    <a:pt x="2752454" y="2267111"/>
                    <a:pt x="2731413" y="2262939"/>
                  </a:cubicBezTo>
                  <a:cubicBezTo>
                    <a:pt x="2710374" y="2258767"/>
                    <a:pt x="2692326" y="2256047"/>
                    <a:pt x="2677270" y="2254777"/>
                  </a:cubicBezTo>
                  <a:cubicBezTo>
                    <a:pt x="2662215" y="2253507"/>
                    <a:pt x="2646344" y="2252873"/>
                    <a:pt x="2629658" y="2252873"/>
                  </a:cubicBezTo>
                  <a:close/>
                  <a:moveTo>
                    <a:pt x="4512630" y="2249608"/>
                  </a:moveTo>
                  <a:cubicBezTo>
                    <a:pt x="4498845" y="2249608"/>
                    <a:pt x="4487236" y="2250061"/>
                    <a:pt x="4477804" y="2250968"/>
                  </a:cubicBezTo>
                  <a:cubicBezTo>
                    <a:pt x="4468372" y="2251875"/>
                    <a:pt x="4461026" y="2253235"/>
                    <a:pt x="4455766" y="2255049"/>
                  </a:cubicBezTo>
                  <a:cubicBezTo>
                    <a:pt x="4450506" y="2256863"/>
                    <a:pt x="4446697" y="2259130"/>
                    <a:pt x="4444339" y="2261851"/>
                  </a:cubicBezTo>
                  <a:cubicBezTo>
                    <a:pt x="4441981" y="2264572"/>
                    <a:pt x="4440802" y="2267746"/>
                    <a:pt x="4440802" y="2271374"/>
                  </a:cubicBezTo>
                  <a:lnTo>
                    <a:pt x="4440802" y="2755125"/>
                  </a:lnTo>
                  <a:cubicBezTo>
                    <a:pt x="4440802" y="2772901"/>
                    <a:pt x="4439532" y="2787412"/>
                    <a:pt x="4436993" y="2798658"/>
                  </a:cubicBezTo>
                  <a:cubicBezTo>
                    <a:pt x="4434454" y="2809904"/>
                    <a:pt x="4430735" y="2818882"/>
                    <a:pt x="4425838" y="2825593"/>
                  </a:cubicBezTo>
                  <a:cubicBezTo>
                    <a:pt x="4420940" y="2832304"/>
                    <a:pt x="4414774" y="2837021"/>
                    <a:pt x="4407337" y="2839741"/>
                  </a:cubicBezTo>
                  <a:cubicBezTo>
                    <a:pt x="4399900" y="2842462"/>
                    <a:pt x="4391284" y="2843823"/>
                    <a:pt x="4381490" y="2843823"/>
                  </a:cubicBezTo>
                  <a:cubicBezTo>
                    <a:pt x="4371695" y="2843823"/>
                    <a:pt x="4363170" y="2842644"/>
                    <a:pt x="4355914" y="2840285"/>
                  </a:cubicBezTo>
                  <a:cubicBezTo>
                    <a:pt x="4348659" y="2837927"/>
                    <a:pt x="4342310" y="2835479"/>
                    <a:pt x="4336869" y="2832939"/>
                  </a:cubicBezTo>
                  <a:cubicBezTo>
                    <a:pt x="4331427" y="2830400"/>
                    <a:pt x="4326530" y="2827951"/>
                    <a:pt x="4322177" y="2825593"/>
                  </a:cubicBezTo>
                  <a:cubicBezTo>
                    <a:pt x="4317824" y="2823235"/>
                    <a:pt x="4314015" y="2822057"/>
                    <a:pt x="4310750" y="2822057"/>
                  </a:cubicBezTo>
                  <a:cubicBezTo>
                    <a:pt x="4307122" y="2822057"/>
                    <a:pt x="4304129" y="2823054"/>
                    <a:pt x="4301771" y="2825049"/>
                  </a:cubicBezTo>
                  <a:cubicBezTo>
                    <a:pt x="4299413" y="2827045"/>
                    <a:pt x="4297599" y="2830491"/>
                    <a:pt x="4296330" y="2835388"/>
                  </a:cubicBezTo>
                  <a:cubicBezTo>
                    <a:pt x="4295060" y="2840285"/>
                    <a:pt x="4294153" y="2846997"/>
                    <a:pt x="4293609" y="2855522"/>
                  </a:cubicBezTo>
                  <a:cubicBezTo>
                    <a:pt x="4293065" y="2864047"/>
                    <a:pt x="4292792" y="2874476"/>
                    <a:pt x="4292792" y="2886810"/>
                  </a:cubicBezTo>
                  <a:cubicBezTo>
                    <a:pt x="4292792" y="2896242"/>
                    <a:pt x="4292974" y="2904042"/>
                    <a:pt x="4293337" y="2910209"/>
                  </a:cubicBezTo>
                  <a:cubicBezTo>
                    <a:pt x="4293700" y="2916376"/>
                    <a:pt x="4294425" y="2921546"/>
                    <a:pt x="4295513" y="2925717"/>
                  </a:cubicBezTo>
                  <a:cubicBezTo>
                    <a:pt x="4296602" y="2929889"/>
                    <a:pt x="4297871" y="2933245"/>
                    <a:pt x="4299322" y="2935784"/>
                  </a:cubicBezTo>
                  <a:cubicBezTo>
                    <a:pt x="4300773" y="2938324"/>
                    <a:pt x="4302587" y="2940773"/>
                    <a:pt x="4304764" y="2943131"/>
                  </a:cubicBezTo>
                  <a:cubicBezTo>
                    <a:pt x="4306941" y="2945488"/>
                    <a:pt x="4311294" y="2948119"/>
                    <a:pt x="4317824" y="2951020"/>
                  </a:cubicBezTo>
                  <a:cubicBezTo>
                    <a:pt x="4324353" y="2953923"/>
                    <a:pt x="4332062" y="2956643"/>
                    <a:pt x="4340950" y="2959183"/>
                  </a:cubicBezTo>
                  <a:cubicBezTo>
                    <a:pt x="4349838" y="2961722"/>
                    <a:pt x="4359632" y="2963808"/>
                    <a:pt x="4370334" y="2965440"/>
                  </a:cubicBezTo>
                  <a:cubicBezTo>
                    <a:pt x="4381036" y="2967073"/>
                    <a:pt x="4391828" y="2967889"/>
                    <a:pt x="4402712" y="2967889"/>
                  </a:cubicBezTo>
                  <a:cubicBezTo>
                    <a:pt x="4436812" y="2967889"/>
                    <a:pt x="4465470" y="2963173"/>
                    <a:pt x="4488688" y="2953741"/>
                  </a:cubicBezTo>
                  <a:cubicBezTo>
                    <a:pt x="4511905" y="2944309"/>
                    <a:pt x="4530678" y="2930615"/>
                    <a:pt x="4545007" y="2912658"/>
                  </a:cubicBezTo>
                  <a:cubicBezTo>
                    <a:pt x="4559337" y="2894701"/>
                    <a:pt x="4569494" y="2872935"/>
                    <a:pt x="4575480" y="2847359"/>
                  </a:cubicBezTo>
                  <a:cubicBezTo>
                    <a:pt x="4581466" y="2821784"/>
                    <a:pt x="4584458" y="2793035"/>
                    <a:pt x="4584458" y="2761111"/>
                  </a:cubicBezTo>
                  <a:lnTo>
                    <a:pt x="4584458" y="2271374"/>
                  </a:lnTo>
                  <a:cubicBezTo>
                    <a:pt x="4584458" y="2267746"/>
                    <a:pt x="4583280" y="2264572"/>
                    <a:pt x="4580922" y="2261851"/>
                  </a:cubicBezTo>
                  <a:cubicBezTo>
                    <a:pt x="4578564" y="2259130"/>
                    <a:pt x="4574573" y="2256863"/>
                    <a:pt x="4568950" y="2255049"/>
                  </a:cubicBezTo>
                  <a:cubicBezTo>
                    <a:pt x="4563327" y="2253235"/>
                    <a:pt x="4555981" y="2251875"/>
                    <a:pt x="4546912" y="2250968"/>
                  </a:cubicBezTo>
                  <a:cubicBezTo>
                    <a:pt x="4537843" y="2250061"/>
                    <a:pt x="4526416" y="2249608"/>
                    <a:pt x="4512630" y="2249608"/>
                  </a:cubicBezTo>
                  <a:close/>
                  <a:moveTo>
                    <a:pt x="5555990" y="2241445"/>
                  </a:moveTo>
                  <a:cubicBezTo>
                    <a:pt x="5507742" y="2241445"/>
                    <a:pt x="5463574" y="2249608"/>
                    <a:pt x="5423488" y="2265932"/>
                  </a:cubicBezTo>
                  <a:cubicBezTo>
                    <a:pt x="5383403" y="2282257"/>
                    <a:pt x="5349030" y="2306199"/>
                    <a:pt x="5320372" y="2337760"/>
                  </a:cubicBezTo>
                  <a:cubicBezTo>
                    <a:pt x="5291713" y="2369321"/>
                    <a:pt x="5269403" y="2408319"/>
                    <a:pt x="5253441" y="2454753"/>
                  </a:cubicBezTo>
                  <a:cubicBezTo>
                    <a:pt x="5237479" y="2501188"/>
                    <a:pt x="5229498" y="2554333"/>
                    <a:pt x="5229498" y="2614190"/>
                  </a:cubicBezTo>
                  <a:cubicBezTo>
                    <a:pt x="5229498" y="2672958"/>
                    <a:pt x="5236754" y="2724472"/>
                    <a:pt x="5251264" y="2768729"/>
                  </a:cubicBezTo>
                  <a:cubicBezTo>
                    <a:pt x="5265775" y="2812987"/>
                    <a:pt x="5286634" y="2849899"/>
                    <a:pt x="5313842" y="2879464"/>
                  </a:cubicBezTo>
                  <a:cubicBezTo>
                    <a:pt x="5341050" y="2909030"/>
                    <a:pt x="5374062" y="2931250"/>
                    <a:pt x="5412878" y="2946123"/>
                  </a:cubicBezTo>
                  <a:cubicBezTo>
                    <a:pt x="5451694" y="2960996"/>
                    <a:pt x="5495226" y="2968433"/>
                    <a:pt x="5543474" y="2968433"/>
                  </a:cubicBezTo>
                  <a:cubicBezTo>
                    <a:pt x="5568142" y="2968433"/>
                    <a:pt x="5591088" y="2966438"/>
                    <a:pt x="5612310" y="2962448"/>
                  </a:cubicBezTo>
                  <a:cubicBezTo>
                    <a:pt x="5633532" y="2958457"/>
                    <a:pt x="5652396" y="2953469"/>
                    <a:pt x="5668902" y="2947483"/>
                  </a:cubicBezTo>
                  <a:cubicBezTo>
                    <a:pt x="5685408" y="2941498"/>
                    <a:pt x="5699374" y="2935240"/>
                    <a:pt x="5710801" y="2928710"/>
                  </a:cubicBezTo>
                  <a:cubicBezTo>
                    <a:pt x="5722228" y="2922181"/>
                    <a:pt x="5729937" y="2916830"/>
                    <a:pt x="5733928" y="2912658"/>
                  </a:cubicBezTo>
                  <a:cubicBezTo>
                    <a:pt x="5737918" y="2908486"/>
                    <a:pt x="5740820" y="2904767"/>
                    <a:pt x="5742634" y="2901503"/>
                  </a:cubicBezTo>
                  <a:cubicBezTo>
                    <a:pt x="5744448" y="2898238"/>
                    <a:pt x="5745899" y="2894338"/>
                    <a:pt x="5746988" y="2889803"/>
                  </a:cubicBezTo>
                  <a:cubicBezTo>
                    <a:pt x="5748076" y="2885269"/>
                    <a:pt x="5748892" y="2879827"/>
                    <a:pt x="5749436" y="2873479"/>
                  </a:cubicBezTo>
                  <a:cubicBezTo>
                    <a:pt x="5749980" y="2867130"/>
                    <a:pt x="5750252" y="2859421"/>
                    <a:pt x="5750252" y="2850352"/>
                  </a:cubicBezTo>
                  <a:cubicBezTo>
                    <a:pt x="5750252" y="2837293"/>
                    <a:pt x="5749890" y="2826863"/>
                    <a:pt x="5749164" y="2819063"/>
                  </a:cubicBezTo>
                  <a:cubicBezTo>
                    <a:pt x="5748438" y="2811264"/>
                    <a:pt x="5747350" y="2805188"/>
                    <a:pt x="5745899" y="2800834"/>
                  </a:cubicBezTo>
                  <a:cubicBezTo>
                    <a:pt x="5744448" y="2796481"/>
                    <a:pt x="5742634" y="2793579"/>
                    <a:pt x="5740458" y="2792128"/>
                  </a:cubicBezTo>
                  <a:cubicBezTo>
                    <a:pt x="5738281" y="2790677"/>
                    <a:pt x="5735379" y="2789951"/>
                    <a:pt x="5731751" y="2789951"/>
                  </a:cubicBezTo>
                  <a:cubicBezTo>
                    <a:pt x="5727035" y="2789951"/>
                    <a:pt x="5720415" y="2792853"/>
                    <a:pt x="5711890" y="2798658"/>
                  </a:cubicBezTo>
                  <a:cubicBezTo>
                    <a:pt x="5703364" y="2804462"/>
                    <a:pt x="5692482" y="2810992"/>
                    <a:pt x="5679240" y="2818247"/>
                  </a:cubicBezTo>
                  <a:cubicBezTo>
                    <a:pt x="5666000" y="2825503"/>
                    <a:pt x="5650128" y="2832123"/>
                    <a:pt x="5631627" y="2838109"/>
                  </a:cubicBezTo>
                  <a:cubicBezTo>
                    <a:pt x="5613126" y="2844094"/>
                    <a:pt x="5591178" y="2847087"/>
                    <a:pt x="5565784" y="2847087"/>
                  </a:cubicBezTo>
                  <a:cubicBezTo>
                    <a:pt x="5537852" y="2847087"/>
                    <a:pt x="5512730" y="2842281"/>
                    <a:pt x="5490420" y="2832667"/>
                  </a:cubicBezTo>
                  <a:cubicBezTo>
                    <a:pt x="5468109" y="2823054"/>
                    <a:pt x="5449064" y="2808452"/>
                    <a:pt x="5433283" y="2788863"/>
                  </a:cubicBezTo>
                  <a:cubicBezTo>
                    <a:pt x="5417503" y="2769273"/>
                    <a:pt x="5405350" y="2744333"/>
                    <a:pt x="5396825" y="2714042"/>
                  </a:cubicBezTo>
                  <a:cubicBezTo>
                    <a:pt x="5388300" y="2683751"/>
                    <a:pt x="5384038" y="2647927"/>
                    <a:pt x="5384038" y="2606572"/>
                  </a:cubicBezTo>
                  <a:cubicBezTo>
                    <a:pt x="5384038" y="2568844"/>
                    <a:pt x="5388028" y="2534925"/>
                    <a:pt x="5396009" y="2504815"/>
                  </a:cubicBezTo>
                  <a:cubicBezTo>
                    <a:pt x="5403990" y="2474705"/>
                    <a:pt x="5415689" y="2449040"/>
                    <a:pt x="5431107" y="2427818"/>
                  </a:cubicBezTo>
                  <a:cubicBezTo>
                    <a:pt x="5446524" y="2406596"/>
                    <a:pt x="5465207" y="2390271"/>
                    <a:pt x="5487154" y="2378844"/>
                  </a:cubicBezTo>
                  <a:cubicBezTo>
                    <a:pt x="5509102" y="2367417"/>
                    <a:pt x="5534042" y="2361703"/>
                    <a:pt x="5561976" y="2361703"/>
                  </a:cubicBezTo>
                  <a:cubicBezTo>
                    <a:pt x="5587369" y="2361703"/>
                    <a:pt x="5609226" y="2364877"/>
                    <a:pt x="5627546" y="2371226"/>
                  </a:cubicBezTo>
                  <a:cubicBezTo>
                    <a:pt x="5645866" y="2377574"/>
                    <a:pt x="5661646" y="2384648"/>
                    <a:pt x="5674887" y="2392448"/>
                  </a:cubicBezTo>
                  <a:cubicBezTo>
                    <a:pt x="5688128" y="2400247"/>
                    <a:pt x="5698921" y="2407321"/>
                    <a:pt x="5707264" y="2413670"/>
                  </a:cubicBezTo>
                  <a:cubicBezTo>
                    <a:pt x="5715608" y="2420018"/>
                    <a:pt x="5722500" y="2423192"/>
                    <a:pt x="5727942" y="2423192"/>
                  </a:cubicBezTo>
                  <a:cubicBezTo>
                    <a:pt x="5731207" y="2423192"/>
                    <a:pt x="5734109" y="2422104"/>
                    <a:pt x="5736648" y="2419927"/>
                  </a:cubicBezTo>
                  <a:cubicBezTo>
                    <a:pt x="5739188" y="2417751"/>
                    <a:pt x="5741364" y="2414304"/>
                    <a:pt x="5743178" y="2409588"/>
                  </a:cubicBezTo>
                  <a:cubicBezTo>
                    <a:pt x="5744992" y="2404872"/>
                    <a:pt x="5746262" y="2398705"/>
                    <a:pt x="5746988" y="2391087"/>
                  </a:cubicBezTo>
                  <a:cubicBezTo>
                    <a:pt x="5747713" y="2383469"/>
                    <a:pt x="5748076" y="2374219"/>
                    <a:pt x="5748076" y="2363336"/>
                  </a:cubicBezTo>
                  <a:cubicBezTo>
                    <a:pt x="5748076" y="2353178"/>
                    <a:pt x="5747804" y="2344653"/>
                    <a:pt x="5747260" y="2337760"/>
                  </a:cubicBezTo>
                  <a:cubicBezTo>
                    <a:pt x="5746716" y="2330868"/>
                    <a:pt x="5745899" y="2324882"/>
                    <a:pt x="5744811" y="2319803"/>
                  </a:cubicBezTo>
                  <a:cubicBezTo>
                    <a:pt x="5743722" y="2314724"/>
                    <a:pt x="5742272" y="2310553"/>
                    <a:pt x="5740458" y="2307288"/>
                  </a:cubicBezTo>
                  <a:cubicBezTo>
                    <a:pt x="5738644" y="2304023"/>
                    <a:pt x="5735288" y="2299942"/>
                    <a:pt x="5730391" y="2295044"/>
                  </a:cubicBezTo>
                  <a:cubicBezTo>
                    <a:pt x="5725494" y="2290147"/>
                    <a:pt x="5716878" y="2284252"/>
                    <a:pt x="5704544" y="2277359"/>
                  </a:cubicBezTo>
                  <a:cubicBezTo>
                    <a:pt x="5692210" y="2270467"/>
                    <a:pt x="5678334" y="2264390"/>
                    <a:pt x="5662916" y="2259130"/>
                  </a:cubicBezTo>
                  <a:cubicBezTo>
                    <a:pt x="5647498" y="2253870"/>
                    <a:pt x="5630720" y="2249608"/>
                    <a:pt x="5612582" y="2246343"/>
                  </a:cubicBezTo>
                  <a:cubicBezTo>
                    <a:pt x="5594443" y="2243078"/>
                    <a:pt x="5575579" y="2241445"/>
                    <a:pt x="5555990" y="2241445"/>
                  </a:cubicBezTo>
                  <a:close/>
                  <a:moveTo>
                    <a:pt x="3931838" y="2240357"/>
                  </a:moveTo>
                  <a:cubicBezTo>
                    <a:pt x="3875972" y="2240357"/>
                    <a:pt x="3826907" y="2248882"/>
                    <a:pt x="3784645" y="2265932"/>
                  </a:cubicBezTo>
                  <a:cubicBezTo>
                    <a:pt x="3742383" y="2282982"/>
                    <a:pt x="3706922" y="2307469"/>
                    <a:pt x="3678263" y="2339393"/>
                  </a:cubicBezTo>
                  <a:cubicBezTo>
                    <a:pt x="3649605" y="2371317"/>
                    <a:pt x="3628019" y="2410042"/>
                    <a:pt x="3613509" y="2455569"/>
                  </a:cubicBezTo>
                  <a:cubicBezTo>
                    <a:pt x="3598998" y="2501097"/>
                    <a:pt x="3591742" y="2552338"/>
                    <a:pt x="3591742" y="2609293"/>
                  </a:cubicBezTo>
                  <a:cubicBezTo>
                    <a:pt x="3591742" y="2671326"/>
                    <a:pt x="3598545" y="2725016"/>
                    <a:pt x="3612148" y="2770362"/>
                  </a:cubicBezTo>
                  <a:cubicBezTo>
                    <a:pt x="3625753" y="2815708"/>
                    <a:pt x="3646158" y="2853073"/>
                    <a:pt x="3673365" y="2882457"/>
                  </a:cubicBezTo>
                  <a:cubicBezTo>
                    <a:pt x="3700573" y="2911842"/>
                    <a:pt x="3734582" y="2933698"/>
                    <a:pt x="3775395" y="2948028"/>
                  </a:cubicBezTo>
                  <a:cubicBezTo>
                    <a:pt x="3816205" y="2962357"/>
                    <a:pt x="3864000" y="2969522"/>
                    <a:pt x="3918778" y="2969522"/>
                  </a:cubicBezTo>
                  <a:cubicBezTo>
                    <a:pt x="3974282" y="2969522"/>
                    <a:pt x="4023165" y="2961087"/>
                    <a:pt x="4065427" y="2944219"/>
                  </a:cubicBezTo>
                  <a:cubicBezTo>
                    <a:pt x="4107690" y="2927350"/>
                    <a:pt x="4143151" y="2902863"/>
                    <a:pt x="4171809" y="2870758"/>
                  </a:cubicBezTo>
                  <a:cubicBezTo>
                    <a:pt x="4200468" y="2838653"/>
                    <a:pt x="4222053" y="2799565"/>
                    <a:pt x="4236564" y="2753493"/>
                  </a:cubicBezTo>
                  <a:cubicBezTo>
                    <a:pt x="4251074" y="2707422"/>
                    <a:pt x="4258330" y="2655183"/>
                    <a:pt x="4258330" y="2596777"/>
                  </a:cubicBezTo>
                  <a:cubicBezTo>
                    <a:pt x="4258330" y="2535832"/>
                    <a:pt x="4251346" y="2482958"/>
                    <a:pt x="4237380" y="2438157"/>
                  </a:cubicBezTo>
                  <a:cubicBezTo>
                    <a:pt x="4223413" y="2393355"/>
                    <a:pt x="4202735" y="2356261"/>
                    <a:pt x="4175346" y="2326877"/>
                  </a:cubicBezTo>
                  <a:cubicBezTo>
                    <a:pt x="4147957" y="2297493"/>
                    <a:pt x="4113857" y="2275727"/>
                    <a:pt x="4073046" y="2261579"/>
                  </a:cubicBezTo>
                  <a:cubicBezTo>
                    <a:pt x="4032234" y="2247431"/>
                    <a:pt x="3985165" y="2240357"/>
                    <a:pt x="3931838" y="2240357"/>
                  </a:cubicBezTo>
                  <a:close/>
                  <a:moveTo>
                    <a:pt x="4211342" y="1044254"/>
                  </a:moveTo>
                  <a:lnTo>
                    <a:pt x="4211886" y="1044254"/>
                  </a:lnTo>
                  <a:lnTo>
                    <a:pt x="4311466" y="1343538"/>
                  </a:lnTo>
                  <a:lnTo>
                    <a:pt x="4111762" y="1343538"/>
                  </a:lnTo>
                  <a:close/>
                  <a:moveTo>
                    <a:pt x="2457705" y="909848"/>
                  </a:moveTo>
                  <a:cubicBezTo>
                    <a:pt x="2445734" y="909848"/>
                    <a:pt x="2435666" y="913385"/>
                    <a:pt x="2427504" y="920459"/>
                  </a:cubicBezTo>
                  <a:cubicBezTo>
                    <a:pt x="2419343" y="927533"/>
                    <a:pt x="2415261" y="939050"/>
                    <a:pt x="2415261" y="955013"/>
                  </a:cubicBezTo>
                  <a:lnTo>
                    <a:pt x="2415261" y="1593304"/>
                  </a:lnTo>
                  <a:cubicBezTo>
                    <a:pt x="2415261" y="1597294"/>
                    <a:pt x="2416440" y="1600741"/>
                    <a:pt x="2418798" y="1603643"/>
                  </a:cubicBezTo>
                  <a:cubicBezTo>
                    <a:pt x="2421157" y="1606545"/>
                    <a:pt x="2425055" y="1608994"/>
                    <a:pt x="2430497" y="1610989"/>
                  </a:cubicBezTo>
                  <a:cubicBezTo>
                    <a:pt x="2435939" y="1612984"/>
                    <a:pt x="2443285" y="1614526"/>
                    <a:pt x="2452535" y="1615614"/>
                  </a:cubicBezTo>
                  <a:cubicBezTo>
                    <a:pt x="2461786" y="1616702"/>
                    <a:pt x="2473304" y="1617247"/>
                    <a:pt x="2487089" y="1617247"/>
                  </a:cubicBezTo>
                  <a:cubicBezTo>
                    <a:pt x="2501237" y="1617247"/>
                    <a:pt x="2512845" y="1616702"/>
                    <a:pt x="2521915" y="1615614"/>
                  </a:cubicBezTo>
                  <a:cubicBezTo>
                    <a:pt x="2530984" y="1614526"/>
                    <a:pt x="2538330" y="1612984"/>
                    <a:pt x="2543954" y="1610989"/>
                  </a:cubicBezTo>
                  <a:cubicBezTo>
                    <a:pt x="2549576" y="1608994"/>
                    <a:pt x="2553476" y="1606545"/>
                    <a:pt x="2555652" y="1603643"/>
                  </a:cubicBezTo>
                  <a:cubicBezTo>
                    <a:pt x="2557829" y="1600741"/>
                    <a:pt x="2558918" y="1597294"/>
                    <a:pt x="2558918" y="1593304"/>
                  </a:cubicBezTo>
                  <a:lnTo>
                    <a:pt x="2558918" y="1331022"/>
                  </a:lnTo>
                  <a:lnTo>
                    <a:pt x="2774947" y="1331022"/>
                  </a:lnTo>
                  <a:cubicBezTo>
                    <a:pt x="2778210" y="1331022"/>
                    <a:pt x="2781114" y="1330024"/>
                    <a:pt x="2783652" y="1328029"/>
                  </a:cubicBezTo>
                  <a:cubicBezTo>
                    <a:pt x="2786191" y="1326034"/>
                    <a:pt x="2788460" y="1322678"/>
                    <a:pt x="2790454" y="1317962"/>
                  </a:cubicBezTo>
                  <a:cubicBezTo>
                    <a:pt x="2792450" y="1313246"/>
                    <a:pt x="2793900" y="1307261"/>
                    <a:pt x="2794807" y="1300005"/>
                  </a:cubicBezTo>
                  <a:cubicBezTo>
                    <a:pt x="2795714" y="1292750"/>
                    <a:pt x="2796168" y="1283681"/>
                    <a:pt x="2796168" y="1272798"/>
                  </a:cubicBezTo>
                  <a:cubicBezTo>
                    <a:pt x="2796168" y="1261915"/>
                    <a:pt x="2795714" y="1252845"/>
                    <a:pt x="2794807" y="1245590"/>
                  </a:cubicBezTo>
                  <a:cubicBezTo>
                    <a:pt x="2793900" y="1238335"/>
                    <a:pt x="2792450" y="1232530"/>
                    <a:pt x="2790454" y="1228177"/>
                  </a:cubicBezTo>
                  <a:cubicBezTo>
                    <a:pt x="2788460" y="1223824"/>
                    <a:pt x="2786191" y="1220741"/>
                    <a:pt x="2783652" y="1218927"/>
                  </a:cubicBezTo>
                  <a:cubicBezTo>
                    <a:pt x="2781114" y="1217113"/>
                    <a:pt x="2778210" y="1216206"/>
                    <a:pt x="2774947" y="1216206"/>
                  </a:cubicBezTo>
                  <a:lnTo>
                    <a:pt x="2558918" y="1216206"/>
                  </a:lnTo>
                  <a:lnTo>
                    <a:pt x="2558918" y="1026841"/>
                  </a:lnTo>
                  <a:lnTo>
                    <a:pt x="2789094" y="1026841"/>
                  </a:lnTo>
                  <a:cubicBezTo>
                    <a:pt x="2792358" y="1026841"/>
                    <a:pt x="2795261" y="1025752"/>
                    <a:pt x="2797800" y="1023576"/>
                  </a:cubicBezTo>
                  <a:cubicBezTo>
                    <a:pt x="2800339" y="1021399"/>
                    <a:pt x="2802607" y="1018134"/>
                    <a:pt x="2804602" y="1013781"/>
                  </a:cubicBezTo>
                  <a:cubicBezTo>
                    <a:pt x="2806597" y="1009428"/>
                    <a:pt x="2808049" y="1003533"/>
                    <a:pt x="2808956" y="996096"/>
                  </a:cubicBezTo>
                  <a:cubicBezTo>
                    <a:pt x="2809863" y="988659"/>
                    <a:pt x="2810316" y="979499"/>
                    <a:pt x="2810316" y="968616"/>
                  </a:cubicBezTo>
                  <a:cubicBezTo>
                    <a:pt x="2810316" y="957733"/>
                    <a:pt x="2809863" y="948483"/>
                    <a:pt x="2808956" y="940865"/>
                  </a:cubicBezTo>
                  <a:cubicBezTo>
                    <a:pt x="2808049" y="933246"/>
                    <a:pt x="2806597" y="927170"/>
                    <a:pt x="2804602" y="922635"/>
                  </a:cubicBezTo>
                  <a:cubicBezTo>
                    <a:pt x="2802607" y="918101"/>
                    <a:pt x="2800339" y="914836"/>
                    <a:pt x="2797800" y="912841"/>
                  </a:cubicBezTo>
                  <a:cubicBezTo>
                    <a:pt x="2795261" y="910846"/>
                    <a:pt x="2792358" y="909848"/>
                    <a:pt x="2789094" y="909848"/>
                  </a:cubicBezTo>
                  <a:close/>
                  <a:moveTo>
                    <a:pt x="3742919" y="907671"/>
                  </a:moveTo>
                  <a:cubicBezTo>
                    <a:pt x="3729859" y="907671"/>
                    <a:pt x="3719158" y="908125"/>
                    <a:pt x="3710814" y="909032"/>
                  </a:cubicBezTo>
                  <a:cubicBezTo>
                    <a:pt x="3702471" y="909938"/>
                    <a:pt x="3695760" y="911480"/>
                    <a:pt x="3690680" y="913657"/>
                  </a:cubicBezTo>
                  <a:cubicBezTo>
                    <a:pt x="3685603" y="915833"/>
                    <a:pt x="3681975" y="918373"/>
                    <a:pt x="3679798" y="921275"/>
                  </a:cubicBezTo>
                  <a:cubicBezTo>
                    <a:pt x="3677622" y="924177"/>
                    <a:pt x="3676532" y="927442"/>
                    <a:pt x="3676532" y="931070"/>
                  </a:cubicBezTo>
                  <a:lnTo>
                    <a:pt x="3676532" y="1261371"/>
                  </a:lnTo>
                  <a:cubicBezTo>
                    <a:pt x="3676532" y="1286402"/>
                    <a:pt x="3676805" y="1312702"/>
                    <a:pt x="3677350" y="1340273"/>
                  </a:cubicBezTo>
                  <a:cubicBezTo>
                    <a:pt x="3677893" y="1367843"/>
                    <a:pt x="3678709" y="1394325"/>
                    <a:pt x="3679798" y="1419719"/>
                  </a:cubicBezTo>
                  <a:lnTo>
                    <a:pt x="3679253" y="1419719"/>
                  </a:lnTo>
                  <a:cubicBezTo>
                    <a:pt x="3672723" y="1405208"/>
                    <a:pt x="3666013" y="1390698"/>
                    <a:pt x="3659120" y="1376187"/>
                  </a:cubicBezTo>
                  <a:cubicBezTo>
                    <a:pt x="3652228" y="1361676"/>
                    <a:pt x="3645153" y="1346893"/>
                    <a:pt x="3637898" y="1331838"/>
                  </a:cubicBezTo>
                  <a:cubicBezTo>
                    <a:pt x="3630642" y="1316783"/>
                    <a:pt x="3623116" y="1301729"/>
                    <a:pt x="3615315" y="1286674"/>
                  </a:cubicBezTo>
                  <a:cubicBezTo>
                    <a:pt x="3607517" y="1271619"/>
                    <a:pt x="3599626" y="1256292"/>
                    <a:pt x="3591646" y="1240692"/>
                  </a:cubicBezTo>
                  <a:lnTo>
                    <a:pt x="3454519" y="983308"/>
                  </a:lnTo>
                  <a:cubicBezTo>
                    <a:pt x="3447626" y="969160"/>
                    <a:pt x="3440914" y="957280"/>
                    <a:pt x="3434385" y="947666"/>
                  </a:cubicBezTo>
                  <a:cubicBezTo>
                    <a:pt x="3427856" y="938053"/>
                    <a:pt x="3420872" y="930526"/>
                    <a:pt x="3413435" y="925084"/>
                  </a:cubicBezTo>
                  <a:cubicBezTo>
                    <a:pt x="3405998" y="919643"/>
                    <a:pt x="3397565" y="915743"/>
                    <a:pt x="3388133" y="913385"/>
                  </a:cubicBezTo>
                  <a:cubicBezTo>
                    <a:pt x="3378700" y="911027"/>
                    <a:pt x="3367091" y="909848"/>
                    <a:pt x="3353306" y="909848"/>
                  </a:cubicBezTo>
                  <a:lnTo>
                    <a:pt x="3276580" y="909848"/>
                  </a:lnTo>
                  <a:cubicBezTo>
                    <a:pt x="3262070" y="909848"/>
                    <a:pt x="3249827" y="914110"/>
                    <a:pt x="3239850" y="922635"/>
                  </a:cubicBezTo>
                  <a:cubicBezTo>
                    <a:pt x="3229875" y="931160"/>
                    <a:pt x="3224886" y="943948"/>
                    <a:pt x="3224886" y="960998"/>
                  </a:cubicBezTo>
                  <a:lnTo>
                    <a:pt x="3224886" y="1593848"/>
                  </a:lnTo>
                  <a:cubicBezTo>
                    <a:pt x="3224886" y="1597476"/>
                    <a:pt x="3225792" y="1600741"/>
                    <a:pt x="3227606" y="1603643"/>
                  </a:cubicBezTo>
                  <a:cubicBezTo>
                    <a:pt x="3229420" y="1606545"/>
                    <a:pt x="3232686" y="1608994"/>
                    <a:pt x="3237401" y="1610989"/>
                  </a:cubicBezTo>
                  <a:cubicBezTo>
                    <a:pt x="3242118" y="1612984"/>
                    <a:pt x="3248647" y="1614526"/>
                    <a:pt x="3256991" y="1615614"/>
                  </a:cubicBezTo>
                  <a:cubicBezTo>
                    <a:pt x="3265334" y="1616702"/>
                    <a:pt x="3275855" y="1617247"/>
                    <a:pt x="3288552" y="1617247"/>
                  </a:cubicBezTo>
                  <a:cubicBezTo>
                    <a:pt x="3301611" y="1617247"/>
                    <a:pt x="3312313" y="1616702"/>
                    <a:pt x="3320656" y="1615614"/>
                  </a:cubicBezTo>
                  <a:cubicBezTo>
                    <a:pt x="3329000" y="1614526"/>
                    <a:pt x="3335621" y="1612984"/>
                    <a:pt x="3340518" y="1610989"/>
                  </a:cubicBezTo>
                  <a:cubicBezTo>
                    <a:pt x="3345416" y="1608994"/>
                    <a:pt x="3348862" y="1606545"/>
                    <a:pt x="3350857" y="1603643"/>
                  </a:cubicBezTo>
                  <a:cubicBezTo>
                    <a:pt x="3352852" y="1600741"/>
                    <a:pt x="3353851" y="1597476"/>
                    <a:pt x="3353851" y="1593848"/>
                  </a:cubicBezTo>
                  <a:lnTo>
                    <a:pt x="3353851" y="1225456"/>
                  </a:lnTo>
                  <a:cubicBezTo>
                    <a:pt x="3353851" y="1197886"/>
                    <a:pt x="3353487" y="1171132"/>
                    <a:pt x="3352762" y="1145194"/>
                  </a:cubicBezTo>
                  <a:cubicBezTo>
                    <a:pt x="3352037" y="1119256"/>
                    <a:pt x="3350948" y="1093227"/>
                    <a:pt x="3349498" y="1067108"/>
                  </a:cubicBezTo>
                  <a:lnTo>
                    <a:pt x="3350585" y="1067108"/>
                  </a:lnTo>
                  <a:cubicBezTo>
                    <a:pt x="3358929" y="1088511"/>
                    <a:pt x="3368361" y="1110550"/>
                    <a:pt x="3378881" y="1133222"/>
                  </a:cubicBezTo>
                  <a:cubicBezTo>
                    <a:pt x="3389402" y="1155896"/>
                    <a:pt x="3399741" y="1177027"/>
                    <a:pt x="3409898" y="1196616"/>
                  </a:cubicBezTo>
                  <a:lnTo>
                    <a:pt x="3585115" y="1525829"/>
                  </a:lnTo>
                  <a:cubicBezTo>
                    <a:pt x="3594184" y="1543967"/>
                    <a:pt x="3602347" y="1558750"/>
                    <a:pt x="3609602" y="1570177"/>
                  </a:cubicBezTo>
                  <a:cubicBezTo>
                    <a:pt x="3616857" y="1581605"/>
                    <a:pt x="3624385" y="1590674"/>
                    <a:pt x="3632184" y="1597385"/>
                  </a:cubicBezTo>
                  <a:cubicBezTo>
                    <a:pt x="3639985" y="1604096"/>
                    <a:pt x="3648510" y="1608721"/>
                    <a:pt x="3657760" y="1611261"/>
                  </a:cubicBezTo>
                  <a:cubicBezTo>
                    <a:pt x="3667010" y="1613800"/>
                    <a:pt x="3677984" y="1615070"/>
                    <a:pt x="3690680" y="1615070"/>
                  </a:cubicBezTo>
                  <a:lnTo>
                    <a:pt x="3751626" y="1615070"/>
                  </a:lnTo>
                  <a:cubicBezTo>
                    <a:pt x="3758518" y="1615070"/>
                    <a:pt x="3765320" y="1614072"/>
                    <a:pt x="3772031" y="1612077"/>
                  </a:cubicBezTo>
                  <a:cubicBezTo>
                    <a:pt x="3778742" y="1610082"/>
                    <a:pt x="3784547" y="1606908"/>
                    <a:pt x="3789444" y="1602554"/>
                  </a:cubicBezTo>
                  <a:cubicBezTo>
                    <a:pt x="3794342" y="1598201"/>
                    <a:pt x="3798242" y="1592760"/>
                    <a:pt x="3801144" y="1586230"/>
                  </a:cubicBezTo>
                  <a:cubicBezTo>
                    <a:pt x="3804047" y="1579700"/>
                    <a:pt x="3805497" y="1572263"/>
                    <a:pt x="3805497" y="1563919"/>
                  </a:cubicBezTo>
                  <a:lnTo>
                    <a:pt x="3805497" y="931070"/>
                  </a:lnTo>
                  <a:cubicBezTo>
                    <a:pt x="3805497" y="927442"/>
                    <a:pt x="3804591" y="924177"/>
                    <a:pt x="3802777" y="921275"/>
                  </a:cubicBezTo>
                  <a:cubicBezTo>
                    <a:pt x="3800963" y="918373"/>
                    <a:pt x="3797788" y="915833"/>
                    <a:pt x="3793253" y="913657"/>
                  </a:cubicBezTo>
                  <a:cubicBezTo>
                    <a:pt x="3788720" y="911480"/>
                    <a:pt x="3782281" y="909938"/>
                    <a:pt x="3773936" y="909032"/>
                  </a:cubicBezTo>
                  <a:cubicBezTo>
                    <a:pt x="3765592" y="908125"/>
                    <a:pt x="3755253" y="907671"/>
                    <a:pt x="3742919" y="907671"/>
                  </a:cubicBezTo>
                  <a:close/>
                  <a:moveTo>
                    <a:pt x="4706414" y="906583"/>
                  </a:moveTo>
                  <a:cubicBezTo>
                    <a:pt x="4692628" y="906583"/>
                    <a:pt x="4681111" y="907127"/>
                    <a:pt x="4671860" y="908215"/>
                  </a:cubicBezTo>
                  <a:cubicBezTo>
                    <a:pt x="4662610" y="909303"/>
                    <a:pt x="4655264" y="910755"/>
                    <a:pt x="4649822" y="912568"/>
                  </a:cubicBezTo>
                  <a:cubicBezTo>
                    <a:pt x="4644380" y="914382"/>
                    <a:pt x="4640480" y="916741"/>
                    <a:pt x="4638122" y="919643"/>
                  </a:cubicBezTo>
                  <a:cubicBezTo>
                    <a:pt x="4635765" y="922545"/>
                    <a:pt x="4634586" y="925809"/>
                    <a:pt x="4634586" y="929437"/>
                  </a:cubicBezTo>
                  <a:lnTo>
                    <a:pt x="4634586" y="1568817"/>
                  </a:lnTo>
                  <a:cubicBezTo>
                    <a:pt x="4634586" y="1584779"/>
                    <a:pt x="4638667" y="1596296"/>
                    <a:pt x="4646829" y="1603371"/>
                  </a:cubicBezTo>
                  <a:cubicBezTo>
                    <a:pt x="4654991" y="1610445"/>
                    <a:pt x="4665058" y="1613982"/>
                    <a:pt x="4677030" y="1613982"/>
                  </a:cubicBezTo>
                  <a:lnTo>
                    <a:pt x="4999712" y="1613982"/>
                  </a:lnTo>
                  <a:cubicBezTo>
                    <a:pt x="5003340" y="1613982"/>
                    <a:pt x="5006514" y="1612893"/>
                    <a:pt x="5009235" y="1610717"/>
                  </a:cubicBezTo>
                  <a:cubicBezTo>
                    <a:pt x="5011956" y="1608540"/>
                    <a:pt x="5014223" y="1605003"/>
                    <a:pt x="5016037" y="1600106"/>
                  </a:cubicBezTo>
                  <a:cubicBezTo>
                    <a:pt x="5017850" y="1595208"/>
                    <a:pt x="5019211" y="1589041"/>
                    <a:pt x="5020118" y="1581605"/>
                  </a:cubicBezTo>
                  <a:cubicBezTo>
                    <a:pt x="5021025" y="1574168"/>
                    <a:pt x="5021478" y="1565008"/>
                    <a:pt x="5021478" y="1554125"/>
                  </a:cubicBezTo>
                  <a:cubicBezTo>
                    <a:pt x="5021478" y="1543242"/>
                    <a:pt x="5021025" y="1534082"/>
                    <a:pt x="5020118" y="1526645"/>
                  </a:cubicBezTo>
                  <a:cubicBezTo>
                    <a:pt x="5019211" y="1519208"/>
                    <a:pt x="5017850" y="1513222"/>
                    <a:pt x="5016037" y="1508688"/>
                  </a:cubicBezTo>
                  <a:cubicBezTo>
                    <a:pt x="5014223" y="1504154"/>
                    <a:pt x="5011956" y="1500889"/>
                    <a:pt x="5009235" y="1498893"/>
                  </a:cubicBezTo>
                  <a:cubicBezTo>
                    <a:pt x="5006514" y="1496898"/>
                    <a:pt x="5003340" y="1495900"/>
                    <a:pt x="4999712" y="1495900"/>
                  </a:cubicBezTo>
                  <a:lnTo>
                    <a:pt x="4778242" y="1495900"/>
                  </a:lnTo>
                  <a:lnTo>
                    <a:pt x="4778242" y="929437"/>
                  </a:lnTo>
                  <a:cubicBezTo>
                    <a:pt x="4778242" y="925809"/>
                    <a:pt x="4777063" y="922545"/>
                    <a:pt x="4774705" y="919643"/>
                  </a:cubicBezTo>
                  <a:cubicBezTo>
                    <a:pt x="4772347" y="916741"/>
                    <a:pt x="4768447" y="914382"/>
                    <a:pt x="4763006" y="912568"/>
                  </a:cubicBezTo>
                  <a:cubicBezTo>
                    <a:pt x="4757564" y="910755"/>
                    <a:pt x="4750309" y="909303"/>
                    <a:pt x="4741240" y="908215"/>
                  </a:cubicBezTo>
                  <a:cubicBezTo>
                    <a:pt x="4732170" y="907127"/>
                    <a:pt x="4720562" y="906583"/>
                    <a:pt x="4706414" y="906583"/>
                  </a:cubicBezTo>
                  <a:close/>
                  <a:moveTo>
                    <a:pt x="4213518" y="906583"/>
                  </a:moveTo>
                  <a:cubicBezTo>
                    <a:pt x="4195017" y="906583"/>
                    <a:pt x="4180144" y="906855"/>
                    <a:pt x="4168898" y="907399"/>
                  </a:cubicBezTo>
                  <a:cubicBezTo>
                    <a:pt x="4157652" y="907943"/>
                    <a:pt x="4148855" y="909213"/>
                    <a:pt x="4142506" y="911208"/>
                  </a:cubicBezTo>
                  <a:cubicBezTo>
                    <a:pt x="4136158" y="913203"/>
                    <a:pt x="4131533" y="916106"/>
                    <a:pt x="4128630" y="919914"/>
                  </a:cubicBezTo>
                  <a:cubicBezTo>
                    <a:pt x="4125728" y="923723"/>
                    <a:pt x="4123189" y="928712"/>
                    <a:pt x="4121012" y="934879"/>
                  </a:cubicBezTo>
                  <a:lnTo>
                    <a:pt x="3903895" y="1559566"/>
                  </a:lnTo>
                  <a:cubicBezTo>
                    <a:pt x="3899542" y="1572263"/>
                    <a:pt x="3896821" y="1582421"/>
                    <a:pt x="3895734" y="1590039"/>
                  </a:cubicBezTo>
                  <a:cubicBezTo>
                    <a:pt x="3894645" y="1597657"/>
                    <a:pt x="3895914" y="1603552"/>
                    <a:pt x="3899542" y="1607724"/>
                  </a:cubicBezTo>
                  <a:cubicBezTo>
                    <a:pt x="3903170" y="1611896"/>
                    <a:pt x="3909700" y="1614526"/>
                    <a:pt x="3919132" y="1615614"/>
                  </a:cubicBezTo>
                  <a:cubicBezTo>
                    <a:pt x="3928564" y="1616702"/>
                    <a:pt x="3941624" y="1617247"/>
                    <a:pt x="3958311" y="1617247"/>
                  </a:cubicBezTo>
                  <a:cubicBezTo>
                    <a:pt x="3973910" y="1617247"/>
                    <a:pt x="3986516" y="1616884"/>
                    <a:pt x="3996129" y="1616158"/>
                  </a:cubicBezTo>
                  <a:cubicBezTo>
                    <a:pt x="4005743" y="1615433"/>
                    <a:pt x="4013179" y="1614072"/>
                    <a:pt x="4018440" y="1612077"/>
                  </a:cubicBezTo>
                  <a:cubicBezTo>
                    <a:pt x="4023700" y="1610082"/>
                    <a:pt x="4027509" y="1607361"/>
                    <a:pt x="4029867" y="1603915"/>
                  </a:cubicBezTo>
                  <a:cubicBezTo>
                    <a:pt x="4032225" y="1600469"/>
                    <a:pt x="4034129" y="1596206"/>
                    <a:pt x="4035580" y="1591127"/>
                  </a:cubicBezTo>
                  <a:lnTo>
                    <a:pt x="4080201" y="1453457"/>
                  </a:lnTo>
                  <a:lnTo>
                    <a:pt x="4344659" y="1453457"/>
                  </a:lnTo>
                  <a:lnTo>
                    <a:pt x="4392000" y="1594936"/>
                  </a:lnTo>
                  <a:cubicBezTo>
                    <a:pt x="4393452" y="1599652"/>
                    <a:pt x="4395265" y="1603461"/>
                    <a:pt x="4397442" y="1606363"/>
                  </a:cubicBezTo>
                  <a:cubicBezTo>
                    <a:pt x="4399618" y="1609265"/>
                    <a:pt x="4403428" y="1611533"/>
                    <a:pt x="4408869" y="1613165"/>
                  </a:cubicBezTo>
                  <a:cubicBezTo>
                    <a:pt x="4414311" y="1614798"/>
                    <a:pt x="4422201" y="1615886"/>
                    <a:pt x="4432540" y="1616430"/>
                  </a:cubicBezTo>
                  <a:cubicBezTo>
                    <a:pt x="4442879" y="1616975"/>
                    <a:pt x="4457299" y="1617247"/>
                    <a:pt x="4475800" y="1617247"/>
                  </a:cubicBezTo>
                  <a:cubicBezTo>
                    <a:pt x="4493576" y="1617247"/>
                    <a:pt x="4507542" y="1616793"/>
                    <a:pt x="4517700" y="1615886"/>
                  </a:cubicBezTo>
                  <a:cubicBezTo>
                    <a:pt x="4527857" y="1614979"/>
                    <a:pt x="4534931" y="1612621"/>
                    <a:pt x="4538922" y="1608812"/>
                  </a:cubicBezTo>
                  <a:cubicBezTo>
                    <a:pt x="4542912" y="1605003"/>
                    <a:pt x="4544363" y="1599289"/>
                    <a:pt x="4543275" y="1591671"/>
                  </a:cubicBezTo>
                  <a:cubicBezTo>
                    <a:pt x="4542186" y="1584053"/>
                    <a:pt x="4539466" y="1573715"/>
                    <a:pt x="4535112" y="1560655"/>
                  </a:cubicBezTo>
                  <a:lnTo>
                    <a:pt x="4317452" y="936511"/>
                  </a:lnTo>
                  <a:cubicBezTo>
                    <a:pt x="4315275" y="929619"/>
                    <a:pt x="4312645" y="924177"/>
                    <a:pt x="4309561" y="920187"/>
                  </a:cubicBezTo>
                  <a:cubicBezTo>
                    <a:pt x="4306478" y="916196"/>
                    <a:pt x="4301399" y="913203"/>
                    <a:pt x="4294325" y="911208"/>
                  </a:cubicBezTo>
                  <a:cubicBezTo>
                    <a:pt x="4287251" y="909213"/>
                    <a:pt x="4277366" y="907943"/>
                    <a:pt x="4264669" y="907399"/>
                  </a:cubicBezTo>
                  <a:cubicBezTo>
                    <a:pt x="4251972" y="906855"/>
                    <a:pt x="4234922" y="906583"/>
                    <a:pt x="4213518" y="906583"/>
                  </a:cubicBezTo>
                  <a:close/>
                  <a:moveTo>
                    <a:pt x="3001439" y="906583"/>
                  </a:moveTo>
                  <a:cubicBezTo>
                    <a:pt x="2987654" y="906583"/>
                    <a:pt x="2976227" y="907127"/>
                    <a:pt x="2967157" y="908215"/>
                  </a:cubicBezTo>
                  <a:cubicBezTo>
                    <a:pt x="2958089" y="909303"/>
                    <a:pt x="2950743" y="910755"/>
                    <a:pt x="2945119" y="912568"/>
                  </a:cubicBezTo>
                  <a:cubicBezTo>
                    <a:pt x="2939496" y="914382"/>
                    <a:pt x="2935506" y="916741"/>
                    <a:pt x="2933148" y="919643"/>
                  </a:cubicBezTo>
                  <a:cubicBezTo>
                    <a:pt x="2930790" y="922545"/>
                    <a:pt x="2929612" y="925809"/>
                    <a:pt x="2929612" y="929437"/>
                  </a:cubicBezTo>
                  <a:lnTo>
                    <a:pt x="2929612" y="1594392"/>
                  </a:lnTo>
                  <a:cubicBezTo>
                    <a:pt x="2929612" y="1598020"/>
                    <a:pt x="2930790" y="1601285"/>
                    <a:pt x="2933148" y="1604187"/>
                  </a:cubicBezTo>
                  <a:cubicBezTo>
                    <a:pt x="2935506" y="1607089"/>
                    <a:pt x="2939405" y="1609447"/>
                    <a:pt x="2944847" y="1611261"/>
                  </a:cubicBezTo>
                  <a:cubicBezTo>
                    <a:pt x="2950288" y="1613075"/>
                    <a:pt x="2957634" y="1614526"/>
                    <a:pt x="2966885" y="1615614"/>
                  </a:cubicBezTo>
                  <a:cubicBezTo>
                    <a:pt x="2976137" y="1616702"/>
                    <a:pt x="2987654" y="1617247"/>
                    <a:pt x="3001439" y="1617247"/>
                  </a:cubicBezTo>
                  <a:cubicBezTo>
                    <a:pt x="3015588" y="1617247"/>
                    <a:pt x="3027195" y="1616702"/>
                    <a:pt x="3036265" y="1615614"/>
                  </a:cubicBezTo>
                  <a:cubicBezTo>
                    <a:pt x="3045335" y="1614526"/>
                    <a:pt x="3052589" y="1613075"/>
                    <a:pt x="3058031" y="1611261"/>
                  </a:cubicBezTo>
                  <a:cubicBezTo>
                    <a:pt x="3063472" y="1609447"/>
                    <a:pt x="3067373" y="1607089"/>
                    <a:pt x="3069730" y="1604187"/>
                  </a:cubicBezTo>
                  <a:cubicBezTo>
                    <a:pt x="3072088" y="1601285"/>
                    <a:pt x="3073267" y="1598020"/>
                    <a:pt x="3073267" y="1594392"/>
                  </a:cubicBezTo>
                  <a:lnTo>
                    <a:pt x="3073267" y="929437"/>
                  </a:lnTo>
                  <a:cubicBezTo>
                    <a:pt x="3073267" y="925809"/>
                    <a:pt x="3072088" y="922545"/>
                    <a:pt x="3069730" y="919643"/>
                  </a:cubicBezTo>
                  <a:cubicBezTo>
                    <a:pt x="3067373" y="916741"/>
                    <a:pt x="3063472" y="914382"/>
                    <a:pt x="3058031" y="912568"/>
                  </a:cubicBezTo>
                  <a:cubicBezTo>
                    <a:pt x="3052589" y="910755"/>
                    <a:pt x="3045335" y="909303"/>
                    <a:pt x="3036265" y="908215"/>
                  </a:cubicBezTo>
                  <a:cubicBezTo>
                    <a:pt x="3027195" y="907127"/>
                    <a:pt x="3015588" y="906583"/>
                    <a:pt x="3001439" y="906583"/>
                  </a:cubicBezTo>
                  <a:close/>
                  <a:moveTo>
                    <a:pt x="1858664" y="0"/>
                  </a:moveTo>
                  <a:lnTo>
                    <a:pt x="14050663" y="0"/>
                  </a:lnTo>
                  <a:lnTo>
                    <a:pt x="14050663" y="6858000"/>
                  </a:lnTo>
                  <a:lnTo>
                    <a:pt x="1858664" y="6858000"/>
                  </a:lnTo>
                  <a:lnTo>
                    <a:pt x="1858664" y="4913585"/>
                  </a:lnTo>
                  <a:lnTo>
                    <a:pt x="742293" y="4913585"/>
                  </a:lnTo>
                  <a:lnTo>
                    <a:pt x="0" y="3429000"/>
                  </a:lnTo>
                  <a:lnTo>
                    <a:pt x="742293" y="1944415"/>
                  </a:lnTo>
                  <a:lnTo>
                    <a:pt x="1858664" y="1944415"/>
                  </a:lnTo>
                  <a:close/>
                </a:path>
              </a:pathLst>
            </a:custGeom>
            <a:solidFill>
              <a:srgbClr val="A10D01"/>
            </a:solidFill>
            <a:ln w="38100">
              <a:solidFill>
                <a:srgbClr val="C92D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272479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3.7037E-7 L -0.71771 -0.0053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85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83913"/>
              </p:ext>
            </p:extLst>
          </p:nvPr>
        </p:nvGraphicFramePr>
        <p:xfrm>
          <a:off x="1885075" y="1778788"/>
          <a:ext cx="8856019" cy="263144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6575333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1698787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581899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just" rtl="0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The serial name the person gets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/>
                      <a:r>
                        <a:rPr lang="en-US" sz="1600" b="1" dirty="0" smtClean="0">
                          <a:solidFill>
                            <a:srgbClr val="A10D01"/>
                          </a:solidFill>
                        </a:rPr>
                        <a:t>Name</a:t>
                      </a:r>
                      <a:endParaRPr lang="he-IL" sz="1600" b="1" dirty="0">
                        <a:solidFill>
                          <a:srgbClr val="A10D0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685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 rtl="0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The angle of the face in relation to the camera. If the face is looking straight at the camera, the angle is said to be 0 degrees. If the face is looking to a place that is to the right of the camera, the angle is said to be positive, and vice versa.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/>
                      <a:r>
                        <a:rPr lang="en-US" sz="1600" b="1" dirty="0" smtClean="0">
                          <a:solidFill>
                            <a:srgbClr val="A10D01"/>
                          </a:solidFill>
                        </a:rPr>
                        <a:t>Angle</a:t>
                      </a:r>
                      <a:endParaRPr lang="he-IL" sz="1600" b="1" dirty="0">
                        <a:solidFill>
                          <a:srgbClr val="A10D0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185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The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 c</a:t>
                      </a: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enter of the person’s faces in the picture. It’s a tuple of [</a:t>
                      </a:r>
                      <a:r>
                        <a:rPr lang="en-US" sz="1600" dirty="0" err="1" smtClean="0">
                          <a:solidFill>
                            <a:schemeClr val="tx1"/>
                          </a:solidFill>
                        </a:rPr>
                        <a:t>x_pixel</a:t>
                      </a: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sz="1600" dirty="0" err="1" smtClean="0">
                          <a:solidFill>
                            <a:schemeClr val="tx1"/>
                          </a:solidFill>
                        </a:rPr>
                        <a:t>y_pixel</a:t>
                      </a: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]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/>
                      <a:r>
                        <a:rPr lang="en-US" sz="1600" b="1" dirty="0" err="1" smtClean="0">
                          <a:solidFill>
                            <a:srgbClr val="A10D01"/>
                          </a:solidFill>
                        </a:rPr>
                        <a:t>Center_XY</a:t>
                      </a:r>
                      <a:endParaRPr lang="he-IL" sz="1600" b="1" dirty="0">
                        <a:solidFill>
                          <a:srgbClr val="A10D0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13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Approximation of the person’s face location in reality, measure by cm. it’s a tuple of [x, y ,z].</a:t>
                      </a:r>
                    </a:p>
                    <a:p>
                      <a:pPr algn="just" rtl="0"/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/>
                      <a:r>
                        <a:rPr lang="en-US" sz="1600" b="1" dirty="0" smtClean="0">
                          <a:solidFill>
                            <a:srgbClr val="A10D01"/>
                          </a:solidFill>
                        </a:rPr>
                        <a:t>XYZ</a:t>
                      </a:r>
                      <a:endParaRPr lang="he-IL" sz="1600" b="1" dirty="0">
                        <a:solidFill>
                          <a:srgbClr val="A10D0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7079610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2629001" y="677779"/>
            <a:ext cx="2712667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ctr" rtl="0"/>
            <a:r>
              <a:rPr lang="en-US" sz="4800" dirty="0" smtClean="0"/>
              <a:t>Person.py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934762" y="776052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821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132029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81688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7447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1321015"/>
              </p:ext>
            </p:extLst>
          </p:nvPr>
        </p:nvGraphicFramePr>
        <p:xfrm>
          <a:off x="1146558" y="1411978"/>
          <a:ext cx="10552208" cy="515112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7126766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2832053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593389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dirty="0" smtClean="0"/>
                        <a:t>This function captures the intrinsic parameters of the connected RealSense camera's RGB stream and saves them to a specified file in JSON format. The </a:t>
                      </a:r>
                      <a:r>
                        <a:rPr lang="en-US" sz="1600" dirty="0" err="1" smtClean="0"/>
                        <a:t>intrinsics</a:t>
                      </a:r>
                      <a:r>
                        <a:rPr lang="en-US" sz="1600" dirty="0" smtClean="0"/>
                        <a:t> include parameters such as focal length (</a:t>
                      </a:r>
                      <a:r>
                        <a:rPr lang="en-US" sz="1600" dirty="0" err="1" smtClean="0"/>
                        <a:t>fx</a:t>
                      </a:r>
                      <a:r>
                        <a:rPr lang="en-US" sz="1600" dirty="0" smtClean="0"/>
                        <a:t>, </a:t>
                      </a:r>
                      <a:r>
                        <a:rPr lang="en-US" sz="1600" dirty="0" err="1" smtClean="0"/>
                        <a:t>fy</a:t>
                      </a:r>
                      <a:r>
                        <a:rPr lang="en-US" sz="1600" dirty="0" smtClean="0"/>
                        <a:t>), principal point (</a:t>
                      </a:r>
                      <a:r>
                        <a:rPr lang="en-US" sz="1600" dirty="0" err="1" smtClean="0"/>
                        <a:t>ppx</a:t>
                      </a:r>
                      <a:r>
                        <a:rPr lang="en-US" sz="1600" dirty="0" smtClean="0"/>
                        <a:t>, </a:t>
                      </a:r>
                      <a:r>
                        <a:rPr lang="en-US" sz="1600" dirty="0" err="1" smtClean="0"/>
                        <a:t>ppy</a:t>
                      </a:r>
                      <a:r>
                        <a:rPr lang="en-US" sz="1600" dirty="0" smtClean="0"/>
                        <a:t>), and distortion coefficients. The function uses the pyrealsense2 library to interact with the camera and retrieve these parameters. The pipeline is created, configured for RGB streaming, and started. The </a:t>
                      </a:r>
                      <a:r>
                        <a:rPr lang="en-US" sz="1600" dirty="0" err="1" smtClean="0"/>
                        <a:t>intrinsics</a:t>
                      </a:r>
                      <a:r>
                        <a:rPr lang="en-US" sz="1600" dirty="0" smtClean="0"/>
                        <a:t> are then extracted and saved, and the pipeline is stopped.</a:t>
                      </a:r>
                    </a:p>
                    <a:p>
                      <a:pPr algn="l" rtl="0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It should be noted that </a:t>
                      </a:r>
                      <a:r>
                        <a:rPr lang="en-US" sz="1600" u="sng" dirty="0" smtClean="0">
                          <a:solidFill>
                            <a:schemeClr val="tx1"/>
                          </a:solidFill>
                        </a:rPr>
                        <a:t>in practice, it is not necessary to use it in every run</a:t>
                      </a: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; You can save the camera information once, and use the saved file.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save_intrinsics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file_path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685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dirty="0" smtClean="0"/>
                        <a:t>This function loads the intrinsic parameters of a camera from a file (in JSON format) and reconstructs the </a:t>
                      </a:r>
                      <a:r>
                        <a:rPr lang="en-US" sz="1600" dirty="0" err="1" smtClean="0"/>
                        <a:t>rs.intrinsics</a:t>
                      </a:r>
                      <a:r>
                        <a:rPr lang="en-US" sz="1600" dirty="0" smtClean="0"/>
                        <a:t> object. It handles different distortion models supported by the RealSense camera and converts the dictionary back into the appropriate RealSense </a:t>
                      </a:r>
                      <a:r>
                        <a:rPr lang="en-US" sz="1600" dirty="0" err="1" smtClean="0"/>
                        <a:t>intrinsics</a:t>
                      </a:r>
                      <a:r>
                        <a:rPr lang="en-US" sz="1600" dirty="0" smtClean="0"/>
                        <a:t> format.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he-IL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load_intrinsics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file_path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185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This function captures and saves aligned RGB and depth images using the RealSense camera. It starts a pipeline with RGB and depth streams, aligns the depth images to the RGB images, and saves each pair as a PNG file. Aligning the images is essential in order to match a pixel in the RGB image with its position in the depth image. The function captures the specified number of image pairs and waits 1 second between captures. Finally, it calls the </a:t>
                      </a:r>
                      <a:r>
                        <a:rPr lang="en-US" sz="1600" dirty="0" err="1" smtClean="0"/>
                        <a:t>calculate_median_image</a:t>
                      </a:r>
                      <a:r>
                        <a:rPr lang="en-US" sz="1600" dirty="0" smtClean="0"/>
                        <a:t> function to compute and save the median depth image.</a:t>
                      </a:r>
                      <a:endParaRPr 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create_images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no_pictures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600" b="1" kern="1200" dirty="0">
                        <a:solidFill>
                          <a:srgbClr val="A10D0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137320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48674" y="428251"/>
            <a:ext cx="2683812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l" rtl="0"/>
            <a:r>
              <a:rPr lang="en-US" sz="4800" dirty="0" smtClean="0"/>
              <a:t>RS_API.py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154435" y="526524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956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132029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81688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7447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595262"/>
              </p:ext>
            </p:extLst>
          </p:nvPr>
        </p:nvGraphicFramePr>
        <p:xfrm>
          <a:off x="1146558" y="1411978"/>
          <a:ext cx="10552208" cy="530352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7612903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2345916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593389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dirty="0" smtClean="0"/>
                        <a:t>This function calculates the median depth image from a set of aligned depth images captured by the </a:t>
                      </a:r>
                      <a:r>
                        <a:rPr lang="en-US" sz="1600" dirty="0" err="1" smtClean="0"/>
                        <a:t>create_images</a:t>
                      </a:r>
                      <a:r>
                        <a:rPr lang="en-US" sz="1600" dirty="0" smtClean="0"/>
                        <a:t> function. It loads the depth images, stacks them along a new dimension, computes the median along this dimension, and saves the resulting median image as a PNG file.</a:t>
                      </a:r>
                    </a:p>
                    <a:p>
                      <a:pPr algn="l" rtl="0"/>
                      <a:r>
                        <a:rPr lang="en-US" sz="1600" b="1" dirty="0" smtClean="0"/>
                        <a:t>Reasons for Median Calculation</a:t>
                      </a:r>
                      <a:r>
                        <a:rPr lang="en-US" sz="1600" dirty="0" smtClean="0"/>
                        <a:t>:</a:t>
                      </a:r>
                    </a:p>
                    <a:p>
                      <a:pPr marL="285750" indent="-285750" algn="l" rtl="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/>
                        <a:t>Depth images are sometimes not accurate enough, so averaging them (via the median) helps to mitigate inaccuracies.</a:t>
                      </a:r>
                    </a:p>
                    <a:p>
                      <a:pPr marL="285750" indent="-285750" algn="l" rtl="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/>
                        <a:t>Occasionally, some pixels in the depth images may lack information, resulting in empty pixels. The median helps to handle these cases by providing a more reliable representation of the depth data.</a:t>
                      </a:r>
                      <a:endParaRPr lang="en-US" sz="16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calculate_median_image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no_pictures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685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Input: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points: An array of points in 3D space (XYZ), typically in the form of an Nx3 matrix.</a:t>
                      </a:r>
                    </a:p>
                    <a:p>
                      <a:pPr lvl="1" algn="l" rtl="0"/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alpha_degrees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The rotation angle around the X-axis, in degrees.</a:t>
                      </a:r>
                    </a:p>
                    <a:p>
                      <a:pPr lvl="1" algn="l" rtl="0"/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beta_degrees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The rotation angle around the Z-axis, in degrees.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Output: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 rotated array of 3D points (XYZ) after applying the rotation around the X-axis and then around the Z-axis based on the given angles.</a:t>
                      </a:r>
                    </a:p>
                    <a:p>
                      <a:pPr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function first converts the input angles from degrees to radians, calculates the rotation matrices for the X and Z axes, combines them, and then applies the combined rotation matrix to the points.</a:t>
                      </a:r>
                    </a:p>
                    <a:p>
                      <a:pPr algn="l" rtl="0"/>
                      <a:endParaRPr lang="en-US" sz="16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rotate_points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(points, alpha, beta)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185038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48674" y="428251"/>
            <a:ext cx="2683812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l" rtl="0"/>
            <a:r>
              <a:rPr lang="en-US" sz="4800" dirty="0" smtClean="0"/>
              <a:t>RS_API.py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154435" y="526524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18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132029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81688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7447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4487015"/>
              </p:ext>
            </p:extLst>
          </p:nvPr>
        </p:nvGraphicFramePr>
        <p:xfrm>
          <a:off x="1146558" y="1411978"/>
          <a:ext cx="10552208" cy="521208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7612903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2345916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593389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/>
                        <a:t>Parameters</a:t>
                      </a:r>
                      <a:r>
                        <a:rPr lang="en-US" sz="1600" dirty="0" smtClean="0"/>
                        <a:t>: </a:t>
                      </a:r>
                      <a:r>
                        <a:rPr lang="en-US" sz="1600" dirty="0" err="1" smtClean="0"/>
                        <a:t>pixel_x</a:t>
                      </a:r>
                      <a:r>
                        <a:rPr lang="en-US" sz="1600" dirty="0" smtClean="0"/>
                        <a:t>: The x-coordinate of the pixel in the image.</a:t>
                      </a:r>
                    </a:p>
                    <a:p>
                      <a:pPr algn="l" rtl="0"/>
                      <a:r>
                        <a:rPr lang="en-US" sz="1600" dirty="0" err="1" smtClean="0"/>
                        <a:t>pixel_y</a:t>
                      </a:r>
                      <a:r>
                        <a:rPr lang="en-US" sz="1600" dirty="0" smtClean="0"/>
                        <a:t>: The y-coordinate of the pixel in the image.</a:t>
                      </a:r>
                    </a:p>
                    <a:p>
                      <a:pPr algn="l" rtl="0"/>
                      <a:r>
                        <a:rPr lang="en-US" sz="1600" b="1" dirty="0" smtClean="0"/>
                        <a:t>Description</a:t>
                      </a:r>
                      <a:r>
                        <a:rPr lang="en-US" sz="1600" dirty="0" smtClean="0"/>
                        <a:t>: This function calculates the real-world XYZ coordinates of a point corresponding to a specific pixel in the depth image.</a:t>
                      </a:r>
                    </a:p>
                    <a:p>
                      <a:pPr algn="l" rtl="0"/>
                      <a:r>
                        <a:rPr lang="en-US" sz="1600" dirty="0" smtClean="0"/>
                        <a:t>The process involves the following steps:</a:t>
                      </a:r>
                    </a:p>
                    <a:p>
                      <a:pPr marL="342900" indent="-342900" algn="l" rtl="0">
                        <a:buAutoNum type="arabicPeriod"/>
                      </a:pPr>
                      <a:r>
                        <a:rPr lang="en-US" sz="1600" b="1" dirty="0" smtClean="0"/>
                        <a:t>Loading Depth Image</a:t>
                      </a:r>
                      <a:r>
                        <a:rPr lang="en-US" sz="1600" dirty="0" smtClean="0"/>
                        <a:t>: The function reads the median depth image from a file (aligned_depth_image_m.png).</a:t>
                      </a:r>
                    </a:p>
                    <a:p>
                      <a:pPr marL="342900" indent="-342900" algn="l" rtl="0">
                        <a:buAutoNum type="arabicPeriod"/>
                      </a:pPr>
                      <a:r>
                        <a:rPr lang="en-US" sz="1600" b="1" dirty="0" smtClean="0"/>
                        <a:t>Loading Camera </a:t>
                      </a:r>
                      <a:r>
                        <a:rPr lang="en-US" sz="1600" b="1" dirty="0" err="1" smtClean="0"/>
                        <a:t>Intrinsics</a:t>
                      </a:r>
                      <a:r>
                        <a:rPr lang="en-US" sz="1600" dirty="0" smtClean="0"/>
                        <a:t>: The camera's intrinsic parameters are loaded from a file (</a:t>
                      </a:r>
                      <a:r>
                        <a:rPr lang="en-US" sz="1600" dirty="0" err="1" smtClean="0"/>
                        <a:t>intrinsics_file</a:t>
                      </a:r>
                      <a:r>
                        <a:rPr lang="en-US" sz="1600" dirty="0" smtClean="0"/>
                        <a:t>) using the </a:t>
                      </a:r>
                      <a:r>
                        <a:rPr lang="en-US" sz="1600" dirty="0" err="1" smtClean="0"/>
                        <a:t>load_intrinsics</a:t>
                      </a:r>
                      <a:r>
                        <a:rPr lang="en-US" sz="1600" dirty="0" smtClean="0"/>
                        <a:t> function.</a:t>
                      </a:r>
                    </a:p>
                    <a:p>
                      <a:pPr marL="342900" indent="-342900" algn="l" rtl="0">
                        <a:buAutoNum type="arabicPeriod"/>
                      </a:pPr>
                      <a:r>
                        <a:rPr lang="en-US" sz="1600" b="1" dirty="0" smtClean="0"/>
                        <a:t>Extracting Depth Value</a:t>
                      </a:r>
                      <a:r>
                        <a:rPr lang="en-US" sz="1600" dirty="0" smtClean="0"/>
                        <a:t>: The depth value at the specified pixel location (</a:t>
                      </a:r>
                      <a:r>
                        <a:rPr lang="en-US" sz="1600" dirty="0" err="1" smtClean="0"/>
                        <a:t>pixel_x</a:t>
                      </a:r>
                      <a:r>
                        <a:rPr lang="en-US" sz="1600" dirty="0" smtClean="0"/>
                        <a:t>, </a:t>
                      </a:r>
                      <a:r>
                        <a:rPr lang="en-US" sz="1600" dirty="0" err="1" smtClean="0"/>
                        <a:t>pixel_y</a:t>
                      </a:r>
                      <a:r>
                        <a:rPr lang="en-US" sz="1600" dirty="0" smtClean="0"/>
                        <a:t>) is retrieved from the depth image. The depth value is in millimeters.</a:t>
                      </a:r>
                    </a:p>
                    <a:p>
                      <a:pPr marL="342900" indent="-342900" algn="l" rtl="0">
                        <a:buAutoNum type="arabicPeriod"/>
                      </a:pPr>
                      <a:r>
                        <a:rPr lang="en-US" sz="1600" b="1" dirty="0" err="1" smtClean="0"/>
                        <a:t>Deprojection</a:t>
                      </a:r>
                      <a:r>
                        <a:rPr lang="en-US" sz="1600" dirty="0" smtClean="0"/>
                        <a:t>: Using the RealSense rs2_deproject_pixel_to_point function, the pixel coordinates and depth value are </a:t>
                      </a:r>
                      <a:r>
                        <a:rPr lang="en-US" sz="1600" dirty="0" err="1" smtClean="0"/>
                        <a:t>deprojected</a:t>
                      </a:r>
                      <a:r>
                        <a:rPr lang="en-US" sz="1600" dirty="0" smtClean="0"/>
                        <a:t> into real-world 3D coordinates (X, Y, Z).</a:t>
                      </a:r>
                    </a:p>
                    <a:p>
                      <a:pPr marL="342900" indent="-342900" algn="l" rtl="0">
                        <a:buAutoNum type="arabicPeriod"/>
                      </a:pPr>
                      <a:r>
                        <a:rPr lang="en-US" sz="1600" b="1" dirty="0" smtClean="0"/>
                        <a:t>Conversion to Centimeters</a:t>
                      </a:r>
                      <a:r>
                        <a:rPr lang="en-US" sz="1600" dirty="0" smtClean="0"/>
                        <a:t>: The resulting coordinates are converted from millimeters to centimeters.</a:t>
                      </a:r>
                    </a:p>
                    <a:p>
                      <a:pPr marL="342900" indent="-342900" algn="l" rtl="0">
                        <a:buAutoNum type="arabicPeriod"/>
                      </a:pPr>
                      <a:r>
                        <a:rPr lang="en-US" sz="1600" b="1" dirty="0" smtClean="0"/>
                        <a:t>Adjusting Y-Coordinate</a:t>
                      </a:r>
                      <a:r>
                        <a:rPr lang="en-US" sz="1600" dirty="0" smtClean="0"/>
                        <a:t>: The Y-coordinate is adjusted using a linear transformation.</a:t>
                      </a:r>
                    </a:p>
                    <a:p>
                      <a:pPr marL="342900" indent="-342900" algn="l" rtl="0">
                        <a:buAutoNum type="arabicPeriod"/>
                      </a:pPr>
                      <a:r>
                        <a:rPr lang="en-US" sz="1600" b="1" dirty="0" smtClean="0"/>
                        <a:t>Rotation</a:t>
                      </a:r>
                      <a:r>
                        <a:rPr lang="en-US" sz="1600" dirty="0" smtClean="0"/>
                        <a:t>: The function rotates the calculated XYZ coordinates using the </a:t>
                      </a:r>
                      <a:r>
                        <a:rPr lang="en-US" sz="1600" dirty="0" err="1" smtClean="0"/>
                        <a:t>rotate_points</a:t>
                      </a:r>
                      <a:r>
                        <a:rPr lang="en-US" sz="1600" dirty="0" smtClean="0"/>
                        <a:t> function, though the rotation angle is set to 0 degrees in this case, meaning no actual rotation is applied.</a:t>
                      </a:r>
                    </a:p>
                    <a:p>
                      <a:pPr marL="342900" indent="-342900" algn="l" rtl="0">
                        <a:buAutoNum type="arabicPeriod"/>
                      </a:pPr>
                      <a:r>
                        <a:rPr lang="en-US" sz="1600" b="1" dirty="0" smtClean="0"/>
                        <a:t>Return</a:t>
                      </a:r>
                      <a:r>
                        <a:rPr lang="en-US" sz="1600" dirty="0" smtClean="0"/>
                        <a:t>: Finally, the function returns the XYZ coordinates in centimeters, with the adjusted and rotated values.</a:t>
                      </a:r>
                      <a:endParaRPr lang="en-US" sz="16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get_XYZ_from_pictures_with_file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pixel_x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pixel_y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6855566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48674" y="428251"/>
            <a:ext cx="2683812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l" rtl="0"/>
            <a:r>
              <a:rPr lang="en-US" sz="4800" dirty="0" smtClean="0"/>
              <a:t>RS_API.py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154435" y="526524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83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132029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81688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7447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71113"/>
              </p:ext>
            </p:extLst>
          </p:nvPr>
        </p:nvGraphicFramePr>
        <p:xfrm>
          <a:off x="1146558" y="1411978"/>
          <a:ext cx="10552208" cy="490728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7126766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2832053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593389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Important clarification:</a:t>
                      </a:r>
                    </a:p>
                    <a:p>
                      <a:pPr algn="l" rtl="0"/>
                      <a:r>
                        <a:rPr lang="en-US" sz="1600" b="0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We did not find any functions in UNITREE's library that explicitly command the robot to move X meters straight/left, nor did we find any functions that explicitly command the robot to turn by an alpha angle in a certain direction. The MOVE command provided by the library acts more like a "stream," meaning the robot will continue moving in a loop until we manually stop it. The functions presented here were written using a combination of HYPER PARAMETERS that were empirically calculated through experiments. As a result, you may need to adjust these parameters to make the code more accurate for your robot.</a:t>
                      </a:r>
                    </a:p>
                    <a:p>
                      <a:pPr algn="l" rtl="0"/>
                      <a:r>
                        <a:rPr lang="en-US" sz="1600" b="0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For example: if the code instructs the robot to move forward 2 meters, but it only moves 1 meter, you will need to divide the parameter in the code by 2. The same applies to the ROTATE function. The </a:t>
                      </a:r>
                      <a:r>
                        <a:rPr lang="en-US" sz="1600" b="0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Hyperparameters</a:t>
                      </a:r>
                      <a:r>
                        <a:rPr lang="en-US" sz="1600" b="0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 in the code are marked by HP.</a:t>
                      </a:r>
                    </a:p>
                    <a:p>
                      <a:pPr algn="l" rtl="0"/>
                      <a:r>
                        <a:rPr lang="en-US" sz="1600" b="0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In the code, we left examples of functions that were included when we downloaded the library, even though we didn't use them.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4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1" kern="1200" dirty="0" smtClean="0">
                        <a:solidFill>
                          <a:srgbClr val="A10D0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685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/>
                        <a:t>Input</a:t>
                      </a:r>
                      <a:r>
                        <a:rPr lang="en-US" sz="1600" dirty="0" smtClean="0"/>
                        <a:t>: meters (the distance in meters to move forward).</a:t>
                      </a:r>
                    </a:p>
                    <a:p>
                      <a:pPr algn="l" rtl="0"/>
                      <a:r>
                        <a:rPr lang="en-US" sz="1600" b="1" dirty="0" smtClean="0"/>
                        <a:t>Output</a:t>
                      </a:r>
                      <a:r>
                        <a:rPr lang="en-US" sz="1600" dirty="0" smtClean="0"/>
                        <a:t>: The robot moves forward by the given distance</a:t>
                      </a:r>
                      <a:endParaRPr lang="he-IL" sz="16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goMeteresAhead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(meters)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185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alpha (the angle in radians to rotate the robot).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Output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The robot rotates by the given angle.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This function moves the robot in a rotational motion using the specified angle alpha. The movement is based on the calculated iterations using a set velocity.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rotate(radii)</a:t>
                      </a:r>
                      <a:endParaRPr lang="en-US" sz="1600" b="1" kern="1200" dirty="0">
                        <a:solidFill>
                          <a:srgbClr val="A10D0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137320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48674" y="428251"/>
            <a:ext cx="3182474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l" rtl="0"/>
            <a:r>
              <a:rPr lang="en-US" sz="4800" dirty="0" smtClean="0"/>
              <a:t>GO2_API.py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154435" y="526524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34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132029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81688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7447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7429631"/>
              </p:ext>
            </p:extLst>
          </p:nvPr>
        </p:nvGraphicFramePr>
        <p:xfrm>
          <a:off x="1146558" y="1411978"/>
          <a:ext cx="10552208" cy="168148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7126766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2832053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593389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l" rtl="0"/>
                      <a:endParaRPr lang="en-US" sz="1600" b="0" kern="1200" dirty="0" smtClean="0">
                        <a:solidFill>
                          <a:srgbClr val="A10D0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4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1" kern="1200" dirty="0" smtClean="0">
                        <a:solidFill>
                          <a:srgbClr val="A10D0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685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/>
                        <a:t>Input</a:t>
                      </a:r>
                      <a:r>
                        <a:rPr lang="en-US" sz="1600" dirty="0" smtClean="0"/>
                        <a:t>: None.</a:t>
                      </a:r>
                    </a:p>
                    <a:p>
                      <a:pPr algn="l" rtl="0"/>
                      <a:r>
                        <a:rPr lang="en-US" sz="1600" b="1" dirty="0" smtClean="0"/>
                        <a:t>Output</a:t>
                      </a:r>
                      <a:r>
                        <a:rPr lang="en-US" sz="1600" dirty="0" smtClean="0"/>
                        <a:t>: Returns a robot object (</a:t>
                      </a:r>
                      <a:r>
                        <a:rPr lang="en-US" sz="1600" dirty="0" err="1" smtClean="0"/>
                        <a:t>SportModeTest</a:t>
                      </a:r>
                      <a:r>
                        <a:rPr lang="en-US" sz="1600" dirty="0" smtClean="0"/>
                        <a:t>) that allows interaction with the </a:t>
                      </a:r>
                      <a:r>
                        <a:rPr lang="en-US" sz="1600" dirty="0" err="1" smtClean="0"/>
                        <a:t>Unitree</a:t>
                      </a:r>
                      <a:r>
                        <a:rPr lang="en-US" sz="1600" dirty="0" smtClean="0"/>
                        <a:t> robot.</a:t>
                      </a:r>
                    </a:p>
                    <a:p>
                      <a:pPr algn="l" rtl="0"/>
                      <a:r>
                        <a:rPr lang="en-US" sz="1600" b="1" dirty="0" smtClean="0"/>
                        <a:t>Description</a:t>
                      </a:r>
                      <a:r>
                        <a:rPr lang="en-US" sz="1600" dirty="0" smtClean="0"/>
                        <a:t>: Initializes communication with the </a:t>
                      </a:r>
                      <a:r>
                        <a:rPr lang="en-US" sz="1600" dirty="0" err="1" smtClean="0"/>
                        <a:t>Unitree</a:t>
                      </a:r>
                      <a:r>
                        <a:rPr lang="en-US" sz="1600" dirty="0" smtClean="0"/>
                        <a:t> robot and prepares the system to execute further commands like rotating or moving.</a:t>
                      </a:r>
                      <a:endParaRPr lang="he-IL" sz="16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Init_robot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185038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48674" y="428251"/>
            <a:ext cx="3182474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l" rtl="0"/>
            <a:r>
              <a:rPr lang="en-US" sz="4800" dirty="0" smtClean="0"/>
              <a:t>GO2_API.py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154435" y="526524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04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132029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81688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7447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014906"/>
              </p:ext>
            </p:extLst>
          </p:nvPr>
        </p:nvGraphicFramePr>
        <p:xfrm>
          <a:off x="1146558" y="1411978"/>
          <a:ext cx="10552208" cy="521208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7126766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2832053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593389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 string of coordinates and an angle, provided via the command line.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Example input:</a:t>
                      </a:r>
                    </a:p>
                    <a:p>
                      <a:pPr lvl="1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“EVYATAR -16.92136929607713 -32.387353515625 130.20380488691146 168.88039459708455” </a:t>
                      </a:r>
                    </a:p>
                    <a:p>
                      <a:pPr lvl="2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EVYATAR: A label (name).</a:t>
                      </a:r>
                    </a:p>
                    <a:p>
                      <a:pPr lvl="2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-16.92136929607713, -32.387353515625, 130.20380488691146: The x, y, z coordinates in 3D space.</a:t>
                      </a:r>
                    </a:p>
                    <a:p>
                      <a:pPr lvl="2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168.88039459708455: The angle in degrees.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Execution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Steps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script checks if the coordinates are provided as an argument.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If not, it prints an error message and exits.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If coordinates are provided, they are split into individual components: the name, x, y, z coordinates, and the angle.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robot is initialized using the </a:t>
                      </a:r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init_robot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function.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</a:t>
                      </a:r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calculate_route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function is called with the robot, the parsed coordinates, and the angle to move the robot accordingly.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Purpose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MAIN section processes the command-line input, initializes the robot, and calculates the route for the robot to position itself directly in front of the person using the </a:t>
                      </a:r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calculate_route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function.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main(string)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6855566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48674" y="428251"/>
            <a:ext cx="2089226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l" rtl="0"/>
            <a:r>
              <a:rPr lang="en-US" sz="4800" dirty="0" smtClean="0"/>
              <a:t>start.py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154435" y="526524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15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132029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81688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7447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130200"/>
              </p:ext>
            </p:extLst>
          </p:nvPr>
        </p:nvGraphicFramePr>
        <p:xfrm>
          <a:off x="1146558" y="1411978"/>
          <a:ext cx="10552208" cy="326136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7126766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2832053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593389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robot: A </a:t>
                      </a:r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SportModeTest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object, representing the robot.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angle: The angle in degrees, representing the rotation required to face the target.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x, y, z: Coordinates in 3D space representing the person's position.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Output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The robot will move and rotate to position itself directly in front of the person's face based on the provided coordinates and angle.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Purpose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lvl="1" algn="l" rtl="0"/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This function calculates the necessary movements and rotations for the robot to position itself directly in front of a person's face, given their 3D coordinates. It calculates vectors and angles required for rotation and movement, using trigonometric formulas to align the robot properly.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calculate_route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(robot, angle, 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x,y,z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185038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48674" y="428251"/>
            <a:ext cx="2089226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l" rtl="0"/>
            <a:r>
              <a:rPr lang="en-US" sz="4800" dirty="0" smtClean="0"/>
              <a:t>start.py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154435" y="526524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92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132029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81688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7447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717488"/>
              </p:ext>
            </p:extLst>
          </p:nvPr>
        </p:nvGraphicFramePr>
        <p:xfrm>
          <a:off x="762970" y="1411978"/>
          <a:ext cx="10935796" cy="466344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7385834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2935002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614960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/>
                        <a:t>Input</a:t>
                      </a:r>
                      <a:r>
                        <a:rPr lang="en-US" sz="1600" dirty="0" smtClean="0"/>
                        <a:t>: frame: The image frame containing the face.</a:t>
                      </a:r>
                    </a:p>
                    <a:p>
                      <a:pPr algn="l" rtl="0"/>
                      <a:r>
                        <a:rPr lang="en-US" sz="1600" dirty="0" smtClean="0"/>
                        <a:t>landmarks: The facial landmarks (coordinates of key points like the eyes, nose, and mouth).</a:t>
                      </a:r>
                    </a:p>
                    <a:p>
                      <a:pPr algn="l" rtl="0"/>
                      <a:r>
                        <a:rPr lang="en-US" sz="1600" b="1" dirty="0" smtClean="0"/>
                        <a:t>Output</a:t>
                      </a:r>
                      <a:r>
                        <a:rPr lang="en-US" sz="1600" dirty="0" smtClean="0"/>
                        <a:t>: yaw, pitch, roll: The three angles representing the face orientation.</a:t>
                      </a:r>
                    </a:p>
                    <a:p>
                      <a:pPr algn="l" rtl="0"/>
                      <a:r>
                        <a:rPr lang="en-US" sz="1600" b="1" dirty="0" smtClean="0"/>
                        <a:t>Purpose</a:t>
                      </a:r>
                      <a:r>
                        <a:rPr lang="en-US" sz="1600" dirty="0" smtClean="0"/>
                        <a:t>: This function estimates the orientation of a person’s face in 3D space based on their facial landmarks, returning the yaw, pitch, and roll angles.</a:t>
                      </a:r>
                      <a:endParaRPr lang="en-US" sz="16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face_orientation_degrees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(frame, landmarks)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685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image_path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Path to the image in which faces will be recognized.</a:t>
                      </a:r>
                    </a:p>
                    <a:p>
                      <a:pPr algn="l" rtl="0"/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embeddings_file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Path to the saved facial </a:t>
                      </a:r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embeddings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JSON file.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Output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A list of recognized persons along with their name, yaw angle, pixel coordinates, and real-world XYZ coordinates.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Purpose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This function detects faces in an image, compares them with known </a:t>
                      </a:r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embeddings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to recognize the person, and calculates their real-world location and face orientation (yaw).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recognize_faces_from_embeddings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image_path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embeddings_file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185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num_images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The number of images to process for face recognition.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Output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A list of Person objects, each representing a recognized person with their name, yaw angle, image coordinates, and real-world XYZ coordinates.</a:t>
                      </a:r>
                    </a:p>
                    <a:p>
                      <a:pPr algn="l" rtl="0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Purpose</a:t>
                      </a: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This function processes multiple images, recognizes faces in them, and returns a list of identified persons, ensuring each person is only counted once.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get_persons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num_pictures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600" b="1" kern="1200" dirty="0">
                        <a:solidFill>
                          <a:srgbClr val="A10D0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137320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48674" y="428251"/>
            <a:ext cx="5749716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l" rtl="0"/>
            <a:r>
              <a:rPr lang="en-US" sz="4800" dirty="0" smtClean="0"/>
              <a:t>recognize_persons.py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154435" y="526524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92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132029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81688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7447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aphicFrame>
        <p:nvGraphicFramePr>
          <p:cNvPr id="8" name="טבלה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9501232"/>
              </p:ext>
            </p:extLst>
          </p:nvPr>
        </p:nvGraphicFramePr>
        <p:xfrm>
          <a:off x="762970" y="1411978"/>
          <a:ext cx="10935796" cy="2529840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7385834">
                  <a:extLst>
                    <a:ext uri="{9D8B030D-6E8A-4147-A177-3AD203B41FA5}">
                      <a16:colId xmlns:a16="http://schemas.microsoft.com/office/drawing/2014/main" val="1042484123"/>
                    </a:ext>
                  </a:extLst>
                </a:gridCol>
                <a:gridCol w="2935002">
                  <a:extLst>
                    <a:ext uri="{9D8B030D-6E8A-4147-A177-3AD203B41FA5}">
                      <a16:colId xmlns:a16="http://schemas.microsoft.com/office/drawing/2014/main" val="1896174599"/>
                    </a:ext>
                  </a:extLst>
                </a:gridCol>
                <a:gridCol w="614960">
                  <a:extLst>
                    <a:ext uri="{9D8B030D-6E8A-4147-A177-3AD203B41FA5}">
                      <a16:colId xmlns:a16="http://schemas.microsoft.com/office/drawing/2014/main" val="4291449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/>
                        <a:t>Input</a:t>
                      </a:r>
                      <a:r>
                        <a:rPr lang="en-US" sz="1600" dirty="0" smtClean="0"/>
                        <a:t>: </a:t>
                      </a:r>
                      <a:r>
                        <a:rPr lang="en-US" sz="1600" dirty="0" err="1" smtClean="0"/>
                        <a:t>dataset_dir</a:t>
                      </a:r>
                      <a:r>
                        <a:rPr lang="en-US" sz="1600" dirty="0" smtClean="0"/>
                        <a:t>: The directory containing subfolders, each representing a person with their images.</a:t>
                      </a:r>
                    </a:p>
                    <a:p>
                      <a:pPr algn="l" rtl="0"/>
                      <a:r>
                        <a:rPr lang="en-US" sz="1600" dirty="0" err="1" smtClean="0"/>
                        <a:t>embeddings_file</a:t>
                      </a:r>
                      <a:r>
                        <a:rPr lang="en-US" sz="1600" dirty="0" smtClean="0"/>
                        <a:t>: The path where the </a:t>
                      </a:r>
                      <a:r>
                        <a:rPr lang="en-US" sz="1600" dirty="0" err="1" smtClean="0"/>
                        <a:t>embeddings</a:t>
                      </a:r>
                      <a:r>
                        <a:rPr lang="en-US" sz="1600" dirty="0" smtClean="0"/>
                        <a:t> (face features) will be saved in JSON format.</a:t>
                      </a:r>
                    </a:p>
                    <a:p>
                      <a:pPr algn="l" rtl="0"/>
                      <a:r>
                        <a:rPr lang="en-US" sz="1600" b="1" dirty="0" smtClean="0"/>
                        <a:t>Output</a:t>
                      </a:r>
                      <a:r>
                        <a:rPr lang="en-US" sz="1600" dirty="0" smtClean="0"/>
                        <a:t>: Saves a JSON file containing the facial </a:t>
                      </a:r>
                      <a:r>
                        <a:rPr lang="en-US" sz="1600" dirty="0" err="1" smtClean="0"/>
                        <a:t>embeddings</a:t>
                      </a:r>
                      <a:r>
                        <a:rPr lang="en-US" sz="1600" dirty="0" smtClean="0"/>
                        <a:t> of all people in the dataset.</a:t>
                      </a:r>
                    </a:p>
                    <a:p>
                      <a:pPr algn="l" rtl="0"/>
                      <a:r>
                        <a:rPr lang="en-US" sz="1600" b="1" dirty="0" smtClean="0"/>
                        <a:t>Purpose</a:t>
                      </a:r>
                      <a:r>
                        <a:rPr lang="en-US" sz="1600" dirty="0" smtClean="0"/>
                        <a:t>: This function prepares and updates the facial recognition model. If a new face is detected that is not already in the dataset, it allows for adding that person’s </a:t>
                      </a:r>
                      <a:r>
                        <a:rPr lang="en-US" sz="1600" dirty="0" err="1" smtClean="0"/>
                        <a:t>embeddings</a:t>
                      </a:r>
                      <a:r>
                        <a:rPr lang="en-US" sz="1600" dirty="0" smtClean="0"/>
                        <a:t> to the database. It ensures that the facial database can be expanded dynamically as new faces are encountered, enabling the system to recognize more individuals over time.</a:t>
                      </a:r>
                      <a:endParaRPr lang="en-US" sz="16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train_faces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dataset_dir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600" b="1" kern="1200" dirty="0" err="1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embeddings_file</a:t>
                      </a:r>
                      <a:r>
                        <a:rPr lang="en-US" sz="1600" b="1" kern="1200" dirty="0" smtClean="0">
                          <a:solidFill>
                            <a:srgbClr val="A10D0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600" b="1" kern="1200" dirty="0">
                        <a:solidFill>
                          <a:srgbClr val="A10D0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 smtClean="0">
                          <a:solidFill>
                            <a:srgbClr val="C00000"/>
                          </a:solidFill>
                          <a:effectLst>
                            <a:glow rad="139700">
                              <a:schemeClr val="accent3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&gt;&gt;</a:t>
                      </a:r>
                      <a:endParaRPr lang="he-IL" sz="1600" b="1" dirty="0">
                        <a:solidFill>
                          <a:srgbClr val="C00000"/>
                        </a:solidFill>
                        <a:effectLst>
                          <a:glow rad="139700">
                            <a:schemeClr val="accent3">
                              <a:satMod val="175000"/>
                              <a:alpha val="40000"/>
                            </a:schemeClr>
                          </a:glow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137320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48674" y="428251"/>
            <a:ext cx="5749716" cy="830997"/>
          </a:xfrm>
          <a:prstGeom prst="rect">
            <a:avLst/>
          </a:prstGeom>
          <a:noFill/>
        </p:spPr>
        <p:txBody>
          <a:bodyPr wrap="none" rtlCol="1" anchor="ctr">
            <a:spAutoFit/>
          </a:bodyPr>
          <a:lstStyle/>
          <a:p>
            <a:pPr algn="l" rtl="0"/>
            <a:r>
              <a:rPr lang="en-US" sz="4800" dirty="0" smtClean="0"/>
              <a:t>recognize_persons.py</a:t>
            </a:r>
            <a:endParaRPr lang="en-US" sz="4800" dirty="0"/>
          </a:p>
        </p:txBody>
      </p:sp>
      <p:sp>
        <p:nvSpPr>
          <p:cNvPr id="38" name="משושה 37"/>
          <p:cNvSpPr/>
          <p:nvPr/>
        </p:nvSpPr>
        <p:spPr>
          <a:xfrm rot="16200000">
            <a:off x="1154435" y="526524"/>
            <a:ext cx="735967" cy="634454"/>
          </a:xfrm>
          <a:prstGeom prst="hexagon">
            <a:avLst/>
          </a:pr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1" anchor="ctr"/>
          <a:lstStyle/>
          <a:p>
            <a:pPr algn="ctr" rtl="0"/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55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8884" y="1091813"/>
            <a:ext cx="5735801" cy="1015663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Table of Contents</a:t>
            </a:r>
            <a:endParaRPr lang="he-IL" sz="6000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7609" y="-1082040"/>
            <a:ext cx="184730" cy="1323439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</p:txBody>
      </p:sp>
      <p:grpSp>
        <p:nvGrpSpPr>
          <p:cNvPr id="3" name="קבוצה 2"/>
          <p:cNvGrpSpPr/>
          <p:nvPr/>
        </p:nvGrpSpPr>
        <p:grpSpPr>
          <a:xfrm>
            <a:off x="4222826" y="-1082040"/>
            <a:ext cx="1949769" cy="590550"/>
            <a:chOff x="-511492" y="-1600200"/>
            <a:chExt cx="1949769" cy="590550"/>
          </a:xfrm>
        </p:grpSpPr>
        <p:sp>
          <p:nvSpPr>
            <p:cNvPr id="6" name="מלבן 5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7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8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9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10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4" name="קבוצה 13"/>
          <p:cNvGrpSpPr/>
          <p:nvPr/>
        </p:nvGrpSpPr>
        <p:grpSpPr>
          <a:xfrm>
            <a:off x="1239873" y="2915299"/>
            <a:ext cx="1706880" cy="1979981"/>
            <a:chOff x="1239873" y="2915299"/>
            <a:chExt cx="1706880" cy="1979981"/>
          </a:xfrm>
        </p:grpSpPr>
        <p:sp>
          <p:nvSpPr>
            <p:cNvPr id="4" name="משושה 3"/>
            <p:cNvSpPr/>
            <p:nvPr/>
          </p:nvSpPr>
          <p:spPr>
            <a:xfrm rot="16200000">
              <a:off x="1103322" y="3051850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15" name="משושה 14"/>
            <p:cNvSpPr/>
            <p:nvPr/>
          </p:nvSpPr>
          <p:spPr>
            <a:xfrm rot="5400000">
              <a:off x="1319935" y="3228871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1609947" y="3582122"/>
            <a:ext cx="861519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b="1" dirty="0" smtClean="0">
                <a:solidFill>
                  <a:schemeClr val="bg1"/>
                </a:solidFill>
              </a:rPr>
              <a:t>Project</a:t>
            </a:r>
          </a:p>
          <a:p>
            <a:pPr algn="ctr" rtl="0"/>
            <a:r>
              <a:rPr lang="en-US" b="1" dirty="0" smtClean="0">
                <a:solidFill>
                  <a:schemeClr val="bg1"/>
                </a:solidFill>
              </a:rPr>
              <a:t>Goal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30" name="קבוצה 29"/>
          <p:cNvGrpSpPr/>
          <p:nvPr/>
        </p:nvGrpSpPr>
        <p:grpSpPr>
          <a:xfrm>
            <a:off x="3439141" y="2915298"/>
            <a:ext cx="1706880" cy="1979981"/>
            <a:chOff x="3439141" y="2915298"/>
            <a:chExt cx="1706880" cy="1979981"/>
          </a:xfrm>
        </p:grpSpPr>
        <p:sp>
          <p:nvSpPr>
            <p:cNvPr id="17" name="משושה 1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18" name="משושה 1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545468" y="3720621"/>
            <a:ext cx="1516762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b="1" dirty="0">
                <a:solidFill>
                  <a:schemeClr val="bg1"/>
                </a:solidFill>
              </a:rPr>
              <a:t>Dependencies</a:t>
            </a:r>
          </a:p>
        </p:txBody>
      </p:sp>
      <p:grpSp>
        <p:nvGrpSpPr>
          <p:cNvPr id="31" name="קבוצה 30"/>
          <p:cNvGrpSpPr/>
          <p:nvPr/>
        </p:nvGrpSpPr>
        <p:grpSpPr>
          <a:xfrm>
            <a:off x="5469490" y="2915298"/>
            <a:ext cx="1706880" cy="1979981"/>
            <a:chOff x="5469490" y="2915298"/>
            <a:chExt cx="1706880" cy="1979981"/>
          </a:xfrm>
        </p:grpSpPr>
        <p:sp>
          <p:nvSpPr>
            <p:cNvPr id="20" name="משושה 19"/>
            <p:cNvSpPr/>
            <p:nvPr/>
          </p:nvSpPr>
          <p:spPr>
            <a:xfrm rot="16200000">
              <a:off x="5332939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21" name="משושה 20"/>
            <p:cNvSpPr/>
            <p:nvPr/>
          </p:nvSpPr>
          <p:spPr>
            <a:xfrm rot="5400000">
              <a:off x="5549552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512496" y="3690779"/>
            <a:ext cx="1723485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b="1" dirty="0" smtClean="0">
                <a:solidFill>
                  <a:schemeClr val="bg1"/>
                </a:solidFill>
              </a:rPr>
              <a:t>Documentation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32" name="קבוצה 31"/>
          <p:cNvGrpSpPr/>
          <p:nvPr/>
        </p:nvGrpSpPr>
        <p:grpSpPr>
          <a:xfrm>
            <a:off x="7503796" y="2915297"/>
            <a:ext cx="1706880" cy="1979981"/>
            <a:chOff x="7503796" y="2915297"/>
            <a:chExt cx="1706880" cy="1979981"/>
          </a:xfrm>
        </p:grpSpPr>
        <p:sp>
          <p:nvSpPr>
            <p:cNvPr id="24" name="משושה 23"/>
            <p:cNvSpPr/>
            <p:nvPr/>
          </p:nvSpPr>
          <p:spPr>
            <a:xfrm rot="16200000">
              <a:off x="7367245" y="3051848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25" name="משושה 24"/>
            <p:cNvSpPr/>
            <p:nvPr/>
          </p:nvSpPr>
          <p:spPr>
            <a:xfrm rot="5400000">
              <a:off x="7583858" y="3228869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7646016" y="3720621"/>
            <a:ext cx="1422442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b="1" dirty="0" smtClean="0">
                <a:solidFill>
                  <a:schemeClr val="bg1"/>
                </a:solidFill>
              </a:rPr>
              <a:t>Script &amp; flow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33" name="קבוצה 32"/>
          <p:cNvGrpSpPr/>
          <p:nvPr/>
        </p:nvGrpSpPr>
        <p:grpSpPr>
          <a:xfrm>
            <a:off x="9526042" y="2915298"/>
            <a:ext cx="1706880" cy="1979981"/>
            <a:chOff x="9526042" y="2915298"/>
            <a:chExt cx="1706880" cy="1979981"/>
          </a:xfrm>
        </p:grpSpPr>
        <p:sp>
          <p:nvSpPr>
            <p:cNvPr id="27" name="משושה 26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28" name="משושה 27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0061033" y="3720621"/>
            <a:ext cx="715260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b="1" dirty="0" smtClean="0">
                <a:solidFill>
                  <a:schemeClr val="bg1"/>
                </a:solidFill>
              </a:rPr>
              <a:t>Using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37" name="קבוצה 36"/>
          <p:cNvGrpSpPr/>
          <p:nvPr/>
        </p:nvGrpSpPr>
        <p:grpSpPr>
          <a:xfrm>
            <a:off x="-4" y="-6"/>
            <a:ext cx="1956126" cy="3376784"/>
            <a:chOff x="-4" y="-7"/>
            <a:chExt cx="1640150" cy="4089957"/>
          </a:xfrm>
        </p:grpSpPr>
        <p:sp>
          <p:nvSpPr>
            <p:cNvPr id="34" name="משולש שווה-שוקיים 33"/>
            <p:cNvSpPr/>
            <p:nvPr/>
          </p:nvSpPr>
          <p:spPr>
            <a:xfrm rot="10800000">
              <a:off x="-2" y="-3"/>
              <a:ext cx="1640148" cy="4089953"/>
            </a:xfrm>
            <a:prstGeom prst="triangle">
              <a:avLst>
                <a:gd name="adj" fmla="val 100000"/>
              </a:avLst>
            </a:prstGeom>
            <a:solidFill>
              <a:srgbClr val="A10D0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5" name="משולש שווה-שוקיים 34"/>
            <p:cNvSpPr/>
            <p:nvPr/>
          </p:nvSpPr>
          <p:spPr>
            <a:xfrm rot="10800000">
              <a:off x="-4" y="-7"/>
              <a:ext cx="1455420" cy="2520664"/>
            </a:xfrm>
            <a:prstGeom prst="triangle">
              <a:avLst>
                <a:gd name="adj" fmla="val 100000"/>
              </a:avLst>
            </a:prstGeom>
            <a:solidFill>
              <a:srgbClr val="C92D28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38" name="משולש שווה-שוקיים 37"/>
          <p:cNvSpPr/>
          <p:nvPr/>
        </p:nvSpPr>
        <p:spPr>
          <a:xfrm>
            <a:off x="11064536" y="4089953"/>
            <a:ext cx="1127464" cy="2768047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54218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8884" y="1091813"/>
            <a:ext cx="5735801" cy="1015663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Table of Contents</a:t>
            </a:r>
            <a:endParaRPr lang="he-IL" sz="6000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7609" y="-1082040"/>
            <a:ext cx="184730" cy="1323439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</p:txBody>
      </p:sp>
      <p:grpSp>
        <p:nvGrpSpPr>
          <p:cNvPr id="3" name="קבוצה 2"/>
          <p:cNvGrpSpPr/>
          <p:nvPr/>
        </p:nvGrpSpPr>
        <p:grpSpPr>
          <a:xfrm>
            <a:off x="4222826" y="-1082040"/>
            <a:ext cx="1949769" cy="590550"/>
            <a:chOff x="-511492" y="-1600200"/>
            <a:chExt cx="1949769" cy="590550"/>
          </a:xfrm>
        </p:grpSpPr>
        <p:sp>
          <p:nvSpPr>
            <p:cNvPr id="6" name="מלבן 5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7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8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9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10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" name="קבוצה 4"/>
          <p:cNvGrpSpPr/>
          <p:nvPr/>
        </p:nvGrpSpPr>
        <p:grpSpPr>
          <a:xfrm>
            <a:off x="7040987" y="2692714"/>
            <a:ext cx="2031538" cy="2454806"/>
            <a:chOff x="1239873" y="2915299"/>
            <a:chExt cx="1706880" cy="1979981"/>
          </a:xfrm>
        </p:grpSpPr>
        <p:grpSp>
          <p:nvGrpSpPr>
            <p:cNvPr id="14" name="קבוצה 13"/>
            <p:cNvGrpSpPr/>
            <p:nvPr/>
          </p:nvGrpSpPr>
          <p:grpSpPr>
            <a:xfrm>
              <a:off x="1239873" y="2915299"/>
              <a:ext cx="1706880" cy="1979981"/>
              <a:chOff x="1239873" y="2915299"/>
              <a:chExt cx="1706880" cy="1979981"/>
            </a:xfrm>
          </p:grpSpPr>
          <p:sp>
            <p:nvSpPr>
              <p:cNvPr id="4" name="משושה 3"/>
              <p:cNvSpPr/>
              <p:nvPr/>
            </p:nvSpPr>
            <p:spPr>
              <a:xfrm rot="16200000">
                <a:off x="1103322" y="3051850"/>
                <a:ext cx="1979981" cy="1706880"/>
              </a:xfrm>
              <a:prstGeom prst="hexagon">
                <a:avLst/>
              </a:prstGeom>
              <a:gradFill>
                <a:gsLst>
                  <a:gs pos="0">
                    <a:srgbClr val="B41F18"/>
                  </a:gs>
                  <a:gs pos="83000">
                    <a:srgbClr val="A10D01"/>
                  </a:gs>
                  <a:gs pos="100000">
                    <a:srgbClr val="B41F18"/>
                  </a:gs>
                </a:gsLst>
                <a:lin ang="5400000" scaled="1"/>
              </a:gradFill>
              <a:ln>
                <a:noFill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משושה 14"/>
              <p:cNvSpPr/>
              <p:nvPr/>
            </p:nvSpPr>
            <p:spPr>
              <a:xfrm rot="5400000">
                <a:off x="1319935" y="3228871"/>
                <a:ext cx="1569292" cy="1352838"/>
              </a:xfrm>
              <a:prstGeom prst="hexagon">
                <a:avLst/>
              </a:prstGeom>
              <a:gradFill>
                <a:gsLst>
                  <a:gs pos="0">
                    <a:srgbClr val="C92D28"/>
                  </a:gs>
                  <a:gs pos="83000">
                    <a:srgbClr val="B41F18"/>
                  </a:gs>
                  <a:gs pos="100000">
                    <a:srgbClr val="C92D28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304552" y="3693832"/>
              <a:ext cx="1600140" cy="372367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sz="2400" b="1" dirty="0" smtClean="0">
                  <a:solidFill>
                    <a:schemeClr val="bg1"/>
                  </a:solidFill>
                </a:rPr>
                <a:t>Script &amp; flow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קבוצה 11"/>
          <p:cNvGrpSpPr/>
          <p:nvPr/>
        </p:nvGrpSpPr>
        <p:grpSpPr>
          <a:xfrm>
            <a:off x="1050014" y="2930130"/>
            <a:ext cx="1706880" cy="1979981"/>
            <a:chOff x="3439141" y="2915298"/>
            <a:chExt cx="1706880" cy="1979981"/>
          </a:xfrm>
        </p:grpSpPr>
        <p:sp>
          <p:nvSpPr>
            <p:cNvPr id="17" name="משושה 1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8" name="משושה 1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48635" y="3628283"/>
              <a:ext cx="861518" cy="646331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Project</a:t>
              </a:r>
            </a:p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goal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37" name="קבוצה 36"/>
          <p:cNvGrpSpPr/>
          <p:nvPr/>
        </p:nvGrpSpPr>
        <p:grpSpPr>
          <a:xfrm>
            <a:off x="-4" y="-6"/>
            <a:ext cx="1956126" cy="3376784"/>
            <a:chOff x="-4" y="-7"/>
            <a:chExt cx="1640150" cy="4089957"/>
          </a:xfrm>
        </p:grpSpPr>
        <p:sp>
          <p:nvSpPr>
            <p:cNvPr id="34" name="משולש שווה-שוקיים 33"/>
            <p:cNvSpPr/>
            <p:nvPr/>
          </p:nvSpPr>
          <p:spPr>
            <a:xfrm rot="10800000">
              <a:off x="-2" y="-3"/>
              <a:ext cx="1640148" cy="4089953"/>
            </a:xfrm>
            <a:prstGeom prst="triangle">
              <a:avLst>
                <a:gd name="adj" fmla="val 100000"/>
              </a:avLst>
            </a:prstGeom>
            <a:solidFill>
              <a:srgbClr val="A10D0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5" name="משולש שווה-שוקיים 34"/>
            <p:cNvSpPr/>
            <p:nvPr/>
          </p:nvSpPr>
          <p:spPr>
            <a:xfrm rot="10800000">
              <a:off x="-4" y="-7"/>
              <a:ext cx="1455420" cy="2520664"/>
            </a:xfrm>
            <a:prstGeom prst="triangle">
              <a:avLst>
                <a:gd name="adj" fmla="val 100000"/>
              </a:avLst>
            </a:prstGeom>
            <a:solidFill>
              <a:srgbClr val="C92D28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38" name="משולש שווה-שוקיים 37"/>
          <p:cNvSpPr/>
          <p:nvPr/>
        </p:nvSpPr>
        <p:spPr>
          <a:xfrm>
            <a:off x="11064536" y="4089953"/>
            <a:ext cx="1127464" cy="2768047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36" name="קבוצה 35"/>
          <p:cNvGrpSpPr/>
          <p:nvPr/>
        </p:nvGrpSpPr>
        <p:grpSpPr>
          <a:xfrm>
            <a:off x="4909578" y="2930128"/>
            <a:ext cx="1726454" cy="1979981"/>
            <a:chOff x="3439141" y="2915298"/>
            <a:chExt cx="1726454" cy="1979981"/>
          </a:xfrm>
        </p:grpSpPr>
        <p:sp>
          <p:nvSpPr>
            <p:cNvPr id="39" name="משושה 38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0" name="משושה 39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442110" y="3720621"/>
              <a:ext cx="1723485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Documentation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קבוצה 41"/>
          <p:cNvGrpSpPr/>
          <p:nvPr/>
        </p:nvGrpSpPr>
        <p:grpSpPr>
          <a:xfrm>
            <a:off x="2978099" y="2930129"/>
            <a:ext cx="1706880" cy="1979981"/>
            <a:chOff x="3439141" y="2915298"/>
            <a:chExt cx="1706880" cy="1979981"/>
          </a:xfrm>
        </p:grpSpPr>
        <p:sp>
          <p:nvSpPr>
            <p:cNvPr id="43" name="משושה 42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4" name="משושה 43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518108" y="3720622"/>
              <a:ext cx="1582484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Dependencies 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46" name="קבוצה 45"/>
          <p:cNvGrpSpPr/>
          <p:nvPr/>
        </p:nvGrpSpPr>
        <p:grpSpPr>
          <a:xfrm>
            <a:off x="9523966" y="2930129"/>
            <a:ext cx="1706880" cy="1979981"/>
            <a:chOff x="3439141" y="2915298"/>
            <a:chExt cx="1706880" cy="1979981"/>
          </a:xfrm>
        </p:grpSpPr>
        <p:sp>
          <p:nvSpPr>
            <p:cNvPr id="47" name="משושה 4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8" name="משושה 4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946219" y="3705790"/>
              <a:ext cx="715260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Using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68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pSp>
        <p:nvGrpSpPr>
          <p:cNvPr id="108" name="קבוצה 107"/>
          <p:cNvGrpSpPr/>
          <p:nvPr/>
        </p:nvGrpSpPr>
        <p:grpSpPr>
          <a:xfrm>
            <a:off x="1808205" y="1761426"/>
            <a:ext cx="9199050" cy="4852733"/>
            <a:chOff x="1048840" y="2630291"/>
            <a:chExt cx="3767386" cy="1949313"/>
          </a:xfrm>
        </p:grpSpPr>
        <p:sp>
          <p:nvSpPr>
            <p:cNvPr id="109" name="מלבן מעוגל 108"/>
            <p:cNvSpPr/>
            <p:nvPr/>
          </p:nvSpPr>
          <p:spPr>
            <a:xfrm>
              <a:off x="1048840" y="2756665"/>
              <a:ext cx="3652412" cy="182293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76200">
              <a:solidFill>
                <a:srgbClr val="C92D28"/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t"/>
            <a:lstStyle/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#!/bin/bash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/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# Step 1: Run RS_API.py (if needed)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echo "Running RS_API.py..."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python3 </a:t>
              </a:r>
              <a:r>
                <a:rPr lang="en-US" dirty="0" smtClean="0">
                  <a:solidFill>
                    <a:schemeClr val="tx1"/>
                  </a:solidFill>
                </a:rPr>
                <a:t>RS_API10.py</a:t>
              </a:r>
            </a:p>
            <a:p>
              <a:pPr algn="l" rtl="0"/>
              <a:r>
                <a:rPr lang="en-US" dirty="0" smtClean="0">
                  <a:solidFill>
                    <a:schemeClr val="tx1"/>
                  </a:solidFill>
                </a:rPr>
                <a:t/>
              </a:r>
              <a:br>
                <a:rPr lang="en-US" dirty="0" smtClean="0">
                  <a:solidFill>
                    <a:schemeClr val="tx1"/>
                  </a:solidFill>
                </a:rPr>
              </a:br>
              <a:r>
                <a:rPr lang="en-US" dirty="0" smtClean="0">
                  <a:solidFill>
                    <a:schemeClr val="tx1"/>
                  </a:solidFill>
                </a:rPr>
                <a:t># Check if RS_API.py executed successfully</a:t>
              </a:r>
            </a:p>
            <a:p>
              <a:pPr algn="l" rtl="0"/>
              <a:r>
                <a:rPr lang="en-US" dirty="0" smtClean="0">
                  <a:solidFill>
                    <a:schemeClr val="tx1"/>
                  </a:solidFill>
                </a:rPr>
                <a:t>if </a:t>
              </a:r>
              <a:r>
                <a:rPr lang="en-US" dirty="0">
                  <a:solidFill>
                    <a:schemeClr val="tx1"/>
                  </a:solidFill>
                </a:rPr>
                <a:t>[ $? -ne 0 ]; then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  echo "RS_API.py execution failed. Exiting..."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  exit 1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fi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/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# Step 2: Get coordinates from get_route.py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coordinates="$(python3 main.py | tail -n 1)"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echo "Coordinates: $coordinates"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/>
              </a:r>
              <a:br>
                <a:rPr lang="en-US" dirty="0">
                  <a:solidFill>
                    <a:schemeClr val="tx1"/>
                  </a:solidFill>
                </a:rPr>
              </a:b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0" name="מלבן 109"/>
            <p:cNvSpPr/>
            <p:nvPr/>
          </p:nvSpPr>
          <p:spPr>
            <a:xfrm>
              <a:off x="4563480" y="2630291"/>
              <a:ext cx="252746" cy="252746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60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4109603" y="1054271"/>
            <a:ext cx="3492815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/>
              <a:t>Script &amp; flow</a:t>
            </a:r>
          </a:p>
        </p:txBody>
      </p:sp>
      <p:grpSp>
        <p:nvGrpSpPr>
          <p:cNvPr id="21" name="קבוצה 20"/>
          <p:cNvGrpSpPr/>
          <p:nvPr/>
        </p:nvGrpSpPr>
        <p:grpSpPr>
          <a:xfrm>
            <a:off x="3139864" y="1101787"/>
            <a:ext cx="634454" cy="735967"/>
            <a:chOff x="9526042" y="2915298"/>
            <a:chExt cx="1706880" cy="1979981"/>
          </a:xfrm>
        </p:grpSpPr>
        <p:sp>
          <p:nvSpPr>
            <p:cNvPr id="22" name="משושה 21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23" name="משושה 22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858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pSp>
        <p:nvGrpSpPr>
          <p:cNvPr id="108" name="קבוצה 107"/>
          <p:cNvGrpSpPr/>
          <p:nvPr/>
        </p:nvGrpSpPr>
        <p:grpSpPr>
          <a:xfrm>
            <a:off x="1808205" y="1748854"/>
            <a:ext cx="9199050" cy="4812055"/>
            <a:chOff x="1048840" y="2630291"/>
            <a:chExt cx="3767386" cy="2049657"/>
          </a:xfrm>
        </p:grpSpPr>
        <p:sp>
          <p:nvSpPr>
            <p:cNvPr id="109" name="מלבן מעוגל 108"/>
            <p:cNvSpPr/>
            <p:nvPr/>
          </p:nvSpPr>
          <p:spPr>
            <a:xfrm>
              <a:off x="1048840" y="2756665"/>
              <a:ext cx="3652412" cy="192328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76200">
              <a:solidFill>
                <a:srgbClr val="C92D28"/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t"/>
            <a:lstStyle/>
            <a:p>
              <a:pPr algn="l" rtl="0"/>
              <a:r>
                <a:rPr lang="en-US" dirty="0" smtClean="0">
                  <a:solidFill>
                    <a:schemeClr val="tx1"/>
                  </a:solidFill>
                </a:rPr>
                <a:t># </a:t>
              </a:r>
              <a:r>
                <a:rPr lang="en-US" dirty="0">
                  <a:solidFill>
                    <a:schemeClr val="tx1"/>
                  </a:solidFill>
                </a:rPr>
                <a:t>Step 3: SSH into the robot, select ROS Foxy (1), set environment variables, and run start.py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echo "Start SSH"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/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# Use the -t flag to force allocation of a pseudo-terminal, ensuring all output is shown</a:t>
              </a:r>
            </a:p>
            <a:p>
              <a:pPr algn="l" rtl="0"/>
              <a:r>
                <a:rPr lang="en-US" dirty="0" err="1">
                  <a:solidFill>
                    <a:schemeClr val="tx1"/>
                  </a:solidFill>
                </a:rPr>
                <a:t>sshpass</a:t>
              </a:r>
              <a:r>
                <a:rPr lang="en-US" dirty="0">
                  <a:solidFill>
                    <a:schemeClr val="tx1"/>
                  </a:solidFill>
                </a:rPr>
                <a:t> -p "123" </a:t>
              </a:r>
              <a:r>
                <a:rPr lang="en-US" dirty="0" err="1">
                  <a:solidFill>
                    <a:schemeClr val="tx1"/>
                  </a:solidFill>
                </a:rPr>
                <a:t>ssh</a:t>
              </a:r>
              <a:r>
                <a:rPr lang="en-US" dirty="0">
                  <a:solidFill>
                    <a:schemeClr val="tx1"/>
                  </a:solidFill>
                </a:rPr>
                <a:t> -</a:t>
              </a:r>
              <a:r>
                <a:rPr lang="en-US" dirty="0" err="1">
                  <a:solidFill>
                    <a:schemeClr val="tx1"/>
                  </a:solidFill>
                </a:rPr>
                <a:t>tt</a:t>
              </a:r>
              <a:r>
                <a:rPr lang="en-US" dirty="0">
                  <a:solidFill>
                    <a:schemeClr val="tx1"/>
                  </a:solidFill>
                </a:rPr>
                <a:t> -o </a:t>
              </a:r>
              <a:r>
                <a:rPr lang="en-US" dirty="0" err="1">
                  <a:solidFill>
                    <a:schemeClr val="tx1"/>
                  </a:solidFill>
                </a:rPr>
                <a:t>PubkeyAuthentication</a:t>
              </a:r>
              <a:r>
                <a:rPr lang="en-US" dirty="0">
                  <a:solidFill>
                    <a:schemeClr val="tx1"/>
                  </a:solidFill>
                </a:rPr>
                <a:t>=no unitree@192.168.123.18 &lt;&lt; EOF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echo '1'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cd ~/Documents/project/</a:t>
              </a:r>
              <a:r>
                <a:rPr lang="en-US" dirty="0" err="1">
                  <a:solidFill>
                    <a:schemeClr val="tx1"/>
                  </a:solidFill>
                </a:rPr>
                <a:t>from_lola</a:t>
              </a:r>
              <a:r>
                <a:rPr lang="en-US" dirty="0">
                  <a:solidFill>
                    <a:schemeClr val="tx1"/>
                  </a:solidFill>
                </a:rPr>
                <a:t>/FINAL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python3 start.py "$coordinates"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EOF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/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# Check if the SSH command executed successfully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if [ $? -ne 0 ]; then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  echo "SSH command execution failed. Exiting..."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>  exit 1</a:t>
              </a:r>
            </a:p>
            <a:p>
              <a:pPr algn="l" rtl="0"/>
              <a:r>
                <a:rPr lang="en-US" dirty="0" smtClean="0">
                  <a:solidFill>
                    <a:schemeClr val="tx1"/>
                  </a:solidFill>
                </a:rPr>
                <a:t>fi</a:t>
              </a:r>
              <a:r>
                <a:rPr lang="en-US" dirty="0">
                  <a:solidFill>
                    <a:schemeClr val="tx1"/>
                  </a:solidFill>
                </a:rPr>
                <a:t/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echo "Process completed."</a:t>
              </a:r>
            </a:p>
            <a:p>
              <a:pPr algn="l" rtl="0"/>
              <a:r>
                <a:rPr lang="en-US" dirty="0">
                  <a:solidFill>
                    <a:schemeClr val="tx1"/>
                  </a:solidFill>
                </a:rPr>
                <a:t/>
              </a:r>
              <a:br>
                <a:rPr lang="en-US" dirty="0">
                  <a:solidFill>
                    <a:schemeClr val="tx1"/>
                  </a:solidFill>
                </a:rPr>
              </a:b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0" name="מלבן 109"/>
            <p:cNvSpPr/>
            <p:nvPr/>
          </p:nvSpPr>
          <p:spPr>
            <a:xfrm>
              <a:off x="4563480" y="2630291"/>
              <a:ext cx="252746" cy="252746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60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4109603" y="1054271"/>
            <a:ext cx="3492815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 smtClean="0"/>
              <a:t>Script &amp; flow</a:t>
            </a:r>
            <a:endParaRPr lang="en-US" sz="4800" b="1" dirty="0"/>
          </a:p>
        </p:txBody>
      </p:sp>
      <p:grpSp>
        <p:nvGrpSpPr>
          <p:cNvPr id="21" name="קבוצה 20"/>
          <p:cNvGrpSpPr/>
          <p:nvPr/>
        </p:nvGrpSpPr>
        <p:grpSpPr>
          <a:xfrm>
            <a:off x="3139864" y="1101787"/>
            <a:ext cx="634454" cy="735967"/>
            <a:chOff x="9526042" y="2915298"/>
            <a:chExt cx="1706880" cy="1979981"/>
          </a:xfrm>
        </p:grpSpPr>
        <p:sp>
          <p:nvSpPr>
            <p:cNvPr id="22" name="משושה 21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23" name="משושה 22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3710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808205" y="2076028"/>
            <a:ext cx="9534985" cy="99126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solidFill>
              <a:srgbClr val="C92D28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r>
              <a:rPr lang="en-US" b="1" dirty="0" smtClean="0">
                <a:solidFill>
                  <a:schemeClr val="tx1"/>
                </a:solidFill>
              </a:rPr>
              <a:t># </a:t>
            </a:r>
            <a:r>
              <a:rPr lang="en-US" b="1" dirty="0">
                <a:solidFill>
                  <a:schemeClr val="tx1"/>
                </a:solidFill>
              </a:rPr>
              <a:t>Step 1: Run RS_API.py (if needed)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>echo "Running RS_API.py..."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>python3 </a:t>
            </a:r>
            <a:r>
              <a:rPr lang="en-US" b="1" dirty="0" smtClean="0">
                <a:solidFill>
                  <a:schemeClr val="tx1"/>
                </a:solidFill>
              </a:rPr>
              <a:t>RS_API10.py</a:t>
            </a:r>
          </a:p>
          <a:p>
            <a:pPr algn="l" rtl="0"/>
            <a:endParaRPr lang="en-US" b="1" dirty="0" smtClean="0">
              <a:solidFill>
                <a:schemeClr val="tx1"/>
              </a:solidFill>
            </a:endParaRPr>
          </a:p>
          <a:p>
            <a:pPr algn="just" rtl="0"/>
            <a:r>
              <a:rPr lang="en-US" dirty="0" smtClean="0">
                <a:solidFill>
                  <a:schemeClr val="tx1"/>
                </a:solidFill>
              </a:rPr>
              <a:t>The </a:t>
            </a:r>
            <a:r>
              <a:rPr lang="en-US" dirty="0">
                <a:solidFill>
                  <a:schemeClr val="tx1"/>
                </a:solidFill>
              </a:rPr>
              <a:t>first step in the script runs </a:t>
            </a:r>
            <a:r>
              <a:rPr lang="en-US" dirty="0" smtClean="0">
                <a:solidFill>
                  <a:schemeClr val="tx1"/>
                </a:solidFill>
              </a:rPr>
              <a:t>RS_API10.py </a:t>
            </a:r>
            <a:r>
              <a:rPr lang="en-US" dirty="0">
                <a:solidFill>
                  <a:schemeClr val="tx1"/>
                </a:solidFill>
              </a:rPr>
              <a:t>with the goal of capturing Depth, RGB images, and a median Depth image. The median image is necessary because the Depth images can be noisy, and capturing multiple images with a time delay between captures reduces this noise. There are two files, </a:t>
            </a:r>
            <a:r>
              <a:rPr lang="en-US" dirty="0" smtClean="0">
                <a:solidFill>
                  <a:schemeClr val="tx1"/>
                </a:solidFill>
              </a:rPr>
              <a:t>RS_API.py </a:t>
            </a:r>
            <a:r>
              <a:rPr lang="en-US" dirty="0">
                <a:solidFill>
                  <a:schemeClr val="tx1"/>
                </a:solidFill>
              </a:rPr>
              <a:t>and </a:t>
            </a:r>
            <a:r>
              <a:rPr lang="en-US" dirty="0" smtClean="0">
                <a:solidFill>
                  <a:schemeClr val="tx1"/>
                </a:solidFill>
              </a:rPr>
              <a:t>RS_API10.py, </a:t>
            </a:r>
            <a:r>
              <a:rPr lang="en-US" dirty="0">
                <a:solidFill>
                  <a:schemeClr val="tx1"/>
                </a:solidFill>
              </a:rPr>
              <a:t>and they contain different versions of the functions. The idea is to eventually merge them, but for now, we're using functions from both files.</a:t>
            </a:r>
          </a:p>
          <a:p>
            <a:pPr algn="just" rtl="0"/>
            <a:endParaRPr lang="en-US" dirty="0">
              <a:solidFill>
                <a:schemeClr val="tx1"/>
              </a:solidFill>
            </a:endParaRPr>
          </a:p>
          <a:p>
            <a:pPr algn="just" rtl="0"/>
            <a:r>
              <a:rPr lang="en-US" dirty="0" smtClean="0">
                <a:solidFill>
                  <a:schemeClr val="tx1"/>
                </a:solidFill>
              </a:rPr>
              <a:t>RS_API10.py: </a:t>
            </a:r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 smtClean="0">
                <a:solidFill>
                  <a:schemeClr val="tx1"/>
                </a:solidFill>
              </a:rPr>
              <a:t>main() Function:</a:t>
            </a:r>
            <a:endParaRPr lang="en-US" dirty="0">
              <a:solidFill>
                <a:schemeClr val="tx1"/>
              </a:solidFill>
            </a:endParaRPr>
          </a:p>
          <a:p>
            <a:pPr algn="just" rtl="0"/>
            <a:r>
              <a:rPr lang="en-US" dirty="0">
                <a:solidFill>
                  <a:schemeClr val="tx1"/>
                </a:solidFill>
              </a:rPr>
              <a:t>The process starts in the </a:t>
            </a:r>
            <a:r>
              <a:rPr lang="en-US" dirty="0" smtClean="0">
                <a:solidFill>
                  <a:schemeClr val="tx1"/>
                </a:solidFill>
              </a:rPr>
              <a:t>main() </a:t>
            </a:r>
            <a:r>
              <a:rPr lang="en-US" dirty="0">
                <a:solidFill>
                  <a:schemeClr val="tx1"/>
                </a:solidFill>
              </a:rPr>
              <a:t>function in </a:t>
            </a:r>
            <a:r>
              <a:rPr lang="en-US" dirty="0" smtClean="0">
                <a:solidFill>
                  <a:schemeClr val="tx1"/>
                </a:solidFill>
              </a:rPr>
              <a:t>RS_API10.py. </a:t>
            </a:r>
            <a:r>
              <a:rPr lang="en-US" dirty="0">
                <a:solidFill>
                  <a:schemeClr val="tx1"/>
                </a:solidFill>
              </a:rPr>
              <a:t>It calls several important functions for capturing images and processing depth data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830119" y="1054271"/>
            <a:ext cx="1690847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/>
              <a:t>D</a:t>
            </a:r>
            <a:r>
              <a:rPr lang="en-US" sz="4800" b="1" dirty="0" smtClean="0"/>
              <a:t>etail</a:t>
            </a:r>
            <a:endParaRPr lang="en-US" sz="4800" b="1" dirty="0"/>
          </a:p>
        </p:txBody>
      </p:sp>
      <p:grpSp>
        <p:nvGrpSpPr>
          <p:cNvPr id="21" name="קבוצה 20"/>
          <p:cNvGrpSpPr/>
          <p:nvPr/>
        </p:nvGrpSpPr>
        <p:grpSpPr>
          <a:xfrm>
            <a:off x="3139864" y="1101787"/>
            <a:ext cx="634454" cy="735967"/>
            <a:chOff x="9526042" y="2915298"/>
            <a:chExt cx="1706880" cy="1979981"/>
          </a:xfrm>
        </p:grpSpPr>
        <p:sp>
          <p:nvSpPr>
            <p:cNvPr id="22" name="משושה 21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23" name="משושה 22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475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808205" y="1039708"/>
            <a:ext cx="9534985" cy="450205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just" rtl="0"/>
            <a:r>
              <a:rPr lang="en-US" dirty="0" smtClean="0">
                <a:solidFill>
                  <a:schemeClr val="tx1"/>
                </a:solidFill>
              </a:rPr>
              <a:t>Breakdown </a:t>
            </a:r>
            <a:r>
              <a:rPr lang="en-US" dirty="0">
                <a:solidFill>
                  <a:schemeClr val="tx1"/>
                </a:solidFill>
              </a:rPr>
              <a:t>of the Functions Called by </a:t>
            </a:r>
            <a:r>
              <a:rPr lang="en-US" dirty="0" smtClean="0">
                <a:solidFill>
                  <a:schemeClr val="tx1"/>
                </a:solidFill>
              </a:rPr>
              <a:t>main() </a:t>
            </a:r>
            <a:r>
              <a:rPr lang="en-US" dirty="0">
                <a:solidFill>
                  <a:schemeClr val="tx1"/>
                </a:solidFill>
              </a:rPr>
              <a:t>in </a:t>
            </a:r>
            <a:r>
              <a:rPr lang="en-US" dirty="0" smtClean="0">
                <a:solidFill>
                  <a:schemeClr val="tx1"/>
                </a:solidFill>
              </a:rPr>
              <a:t>RS_API10.py:</a:t>
            </a:r>
            <a:endParaRPr lang="en-US" dirty="0">
              <a:solidFill>
                <a:schemeClr val="tx1"/>
              </a:solidFill>
            </a:endParaRPr>
          </a:p>
          <a:p>
            <a:pPr algn="just" rtl="0"/>
            <a:r>
              <a:rPr lang="en-US" b="1" dirty="0" smtClean="0">
                <a:solidFill>
                  <a:schemeClr val="tx1"/>
                </a:solidFill>
              </a:rPr>
              <a:t>1. </a:t>
            </a:r>
            <a:r>
              <a:rPr lang="en-US" b="1" dirty="0" err="1" smtClean="0">
                <a:solidFill>
                  <a:schemeClr val="tx1"/>
                </a:solidFill>
              </a:rPr>
              <a:t>capture_depth_images</a:t>
            </a:r>
            <a:r>
              <a:rPr lang="en-US" b="1" dirty="0" smtClean="0">
                <a:solidFill>
                  <a:schemeClr val="tx1"/>
                </a:solidFill>
              </a:rPr>
              <a:t>(</a:t>
            </a:r>
            <a:r>
              <a:rPr lang="en-US" b="1" dirty="0" err="1" smtClean="0">
                <a:solidFill>
                  <a:schemeClr val="tx1"/>
                </a:solidFill>
              </a:rPr>
              <a:t>num</a:t>
            </a:r>
            <a:r>
              <a:rPr lang="en-US" b="1" dirty="0" smtClean="0">
                <a:solidFill>
                  <a:schemeClr val="tx1"/>
                </a:solidFill>
              </a:rPr>
              <a:t>):</a:t>
            </a:r>
            <a:endParaRPr lang="en-US" b="1" dirty="0">
              <a:solidFill>
                <a:schemeClr val="tx1"/>
              </a:solidFill>
            </a:endParaRPr>
          </a:p>
          <a:p>
            <a:pPr algn="just" rtl="0"/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smtClean="0">
                <a:solidFill>
                  <a:schemeClr val="tx1"/>
                </a:solidFill>
              </a:rPr>
              <a:t>Goal: </a:t>
            </a:r>
            <a:r>
              <a:rPr lang="en-US" dirty="0">
                <a:solidFill>
                  <a:schemeClr val="tx1"/>
                </a:solidFill>
              </a:rPr>
              <a:t>This function captures 4 RGB and 4 Depth images using the RealSense camera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algn="just" rtl="0"/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smtClean="0">
                <a:solidFill>
                  <a:schemeClr val="tx1"/>
                </a:solidFill>
              </a:rPr>
              <a:t>How </a:t>
            </a:r>
            <a:r>
              <a:rPr lang="en-US" dirty="0">
                <a:solidFill>
                  <a:schemeClr val="tx1"/>
                </a:solidFill>
              </a:rPr>
              <a:t>it </a:t>
            </a:r>
            <a:r>
              <a:rPr lang="en-US" dirty="0" smtClean="0">
                <a:solidFill>
                  <a:schemeClr val="tx1"/>
                </a:solidFill>
              </a:rPr>
              <a:t>works:</a:t>
            </a:r>
            <a:endParaRPr lang="en-US" dirty="0">
              <a:solidFill>
                <a:schemeClr val="tx1"/>
              </a:solidFill>
            </a:endParaRPr>
          </a:p>
          <a:p>
            <a:pPr algn="just" rtl="0"/>
            <a:r>
              <a:rPr lang="en-US" dirty="0">
                <a:solidFill>
                  <a:schemeClr val="tx1"/>
                </a:solidFill>
              </a:rPr>
              <a:t>  - The function uses the </a:t>
            </a:r>
            <a:r>
              <a:rPr lang="en-US" dirty="0" smtClean="0">
                <a:solidFill>
                  <a:schemeClr val="tx1"/>
                </a:solidFill>
              </a:rPr>
              <a:t>pyrealsense2 </a:t>
            </a:r>
            <a:r>
              <a:rPr lang="en-US" dirty="0">
                <a:solidFill>
                  <a:schemeClr val="tx1"/>
                </a:solidFill>
              </a:rPr>
              <a:t>library (RS) to interact with the camera and get the depth and color frames.</a:t>
            </a:r>
          </a:p>
          <a:p>
            <a:pPr algn="just" rtl="0"/>
            <a:r>
              <a:rPr lang="en-US" dirty="0">
                <a:solidFill>
                  <a:schemeClr val="tx1"/>
                </a:solidFill>
              </a:rPr>
              <a:t>  - It captures the frames with some time delay between them to reduce noise. The Depth frames are aligned to the RGB frames for better accuracy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algn="just" rtl="0"/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smtClean="0">
                <a:solidFill>
                  <a:schemeClr val="tx1"/>
                </a:solidFill>
              </a:rPr>
              <a:t>Output: </a:t>
            </a:r>
            <a:r>
              <a:rPr lang="en-US" dirty="0">
                <a:solidFill>
                  <a:schemeClr val="tx1"/>
                </a:solidFill>
              </a:rPr>
              <a:t>The RGB images are saved as </a:t>
            </a:r>
            <a:r>
              <a:rPr lang="en-US" dirty="0" smtClean="0">
                <a:solidFill>
                  <a:schemeClr val="tx1"/>
                </a:solidFill>
              </a:rPr>
              <a:t>aligned_rgb_image_X.png, </a:t>
            </a:r>
            <a:r>
              <a:rPr lang="en-US" dirty="0">
                <a:solidFill>
                  <a:schemeClr val="tx1"/>
                </a:solidFill>
              </a:rPr>
              <a:t>and the Depth images are saved as </a:t>
            </a:r>
            <a:r>
              <a:rPr lang="en-US" dirty="0" smtClean="0">
                <a:solidFill>
                  <a:schemeClr val="tx1"/>
                </a:solidFill>
              </a:rPr>
              <a:t>aligned_depth_image_X.png </a:t>
            </a:r>
            <a:r>
              <a:rPr lang="en-US" dirty="0">
                <a:solidFill>
                  <a:schemeClr val="tx1"/>
                </a:solidFill>
              </a:rPr>
              <a:t>(where X is the image number</a:t>
            </a:r>
            <a:r>
              <a:rPr lang="en-US" dirty="0" smtClean="0">
                <a:solidFill>
                  <a:schemeClr val="tx1"/>
                </a:solidFill>
              </a:rPr>
              <a:t>).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just" rtl="0"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Explanation: </a:t>
            </a:r>
            <a:r>
              <a:rPr lang="en-US" dirty="0">
                <a:solidFill>
                  <a:schemeClr val="tx1"/>
                </a:solidFill>
              </a:rPr>
              <a:t>The captured images are used for further face recognition and XYZ coordinate calculations later on. The aligned images ensure that both the RGB and Depth data are synchronized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 rtl="0"/>
            <a:r>
              <a:rPr lang="en-US" b="1" dirty="0">
                <a:solidFill>
                  <a:schemeClr val="tx1"/>
                </a:solidFill>
              </a:rPr>
              <a:t>2. </a:t>
            </a:r>
            <a:r>
              <a:rPr lang="en-US" b="1" dirty="0" err="1">
                <a:solidFill>
                  <a:schemeClr val="tx1"/>
                </a:solidFill>
              </a:rPr>
              <a:t>calculate_median_image</a:t>
            </a:r>
            <a:r>
              <a:rPr lang="en-US" b="1" dirty="0">
                <a:solidFill>
                  <a:schemeClr val="tx1"/>
                </a:solidFill>
              </a:rPr>
              <a:t>(</a:t>
            </a:r>
            <a:r>
              <a:rPr lang="en-US" b="1" dirty="0" err="1">
                <a:solidFill>
                  <a:schemeClr val="tx1"/>
                </a:solidFill>
              </a:rPr>
              <a:t>num</a:t>
            </a:r>
            <a:r>
              <a:rPr lang="en-US" b="1" dirty="0" smtClean="0">
                <a:solidFill>
                  <a:schemeClr val="tx1"/>
                </a:solidFill>
              </a:rPr>
              <a:t>):</a:t>
            </a:r>
            <a:endParaRPr lang="en-US" b="1" dirty="0">
              <a:solidFill>
                <a:schemeClr val="tx1"/>
              </a:solidFill>
            </a:endParaRPr>
          </a:p>
          <a:p>
            <a:pPr algn="just" rtl="0"/>
            <a:r>
              <a:rPr lang="en-US" dirty="0">
                <a:solidFill>
                  <a:schemeClr val="tx1"/>
                </a:solidFill>
              </a:rPr>
              <a:t>- Goal: After capturing multiple depth images, this function computes the median depth image to reduce noise.</a:t>
            </a:r>
          </a:p>
          <a:p>
            <a:pPr marL="285750" indent="-285750" algn="just" rtl="0">
              <a:buFontTx/>
              <a:buChar char="-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63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808205" y="2076028"/>
            <a:ext cx="9534985" cy="99126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solidFill>
              <a:srgbClr val="C92D28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r>
              <a:rPr lang="en-US" b="1" dirty="0">
                <a:solidFill>
                  <a:schemeClr val="tx1"/>
                </a:solidFill>
              </a:rPr>
              <a:t># Step 2: Get coordinates from get_route.py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>coordinates="$(python3 main.py | tail -n 1)"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>echo "Coordinates: $coordinates"</a:t>
            </a:r>
          </a:p>
          <a:p>
            <a:pPr algn="l" rtl="0"/>
            <a:endParaRPr lang="en-US" dirty="0">
              <a:solidFill>
                <a:schemeClr val="tx1"/>
              </a:solidFill>
            </a:endParaRPr>
          </a:p>
          <a:p>
            <a:pPr algn="l" rtl="0"/>
            <a:r>
              <a:rPr lang="en-US" dirty="0" smtClean="0">
                <a:solidFill>
                  <a:schemeClr val="tx1"/>
                </a:solidFill>
              </a:rPr>
              <a:t> Goal:</a:t>
            </a:r>
            <a:endParaRPr lang="en-US" dirty="0">
              <a:solidFill>
                <a:schemeClr val="tx1"/>
              </a:solidFill>
            </a:endParaRP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In Step 2, the system:</a:t>
            </a: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1. Detects faces in the RGB images.</a:t>
            </a: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2. Matches them to the </a:t>
            </a:r>
            <a:r>
              <a:rPr lang="en-US" dirty="0" smtClean="0">
                <a:solidFill>
                  <a:schemeClr val="tx1"/>
                </a:solidFill>
              </a:rPr>
              <a:t>known faces </a:t>
            </a:r>
            <a:r>
              <a:rPr lang="en-US" dirty="0">
                <a:solidFill>
                  <a:schemeClr val="tx1"/>
                </a:solidFill>
              </a:rPr>
              <a:t>from the </a:t>
            </a:r>
            <a:r>
              <a:rPr lang="en-US" dirty="0" smtClean="0">
                <a:solidFill>
                  <a:schemeClr val="tx1"/>
                </a:solidFill>
              </a:rPr>
              <a:t>`</a:t>
            </a:r>
            <a:r>
              <a:rPr lang="en-US" dirty="0">
                <a:solidFill>
                  <a:schemeClr val="tx1"/>
                </a:solidFill>
              </a:rPr>
              <a:t>DATASET</a:t>
            </a:r>
            <a:r>
              <a:rPr lang="en-US" dirty="0" smtClean="0">
                <a:solidFill>
                  <a:schemeClr val="tx1"/>
                </a:solidFill>
              </a:rPr>
              <a:t>`.</a:t>
            </a:r>
            <a:endParaRPr lang="en-US" dirty="0">
              <a:solidFill>
                <a:schemeClr val="tx1"/>
              </a:solidFill>
            </a:endParaRP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3. Calculates their </a:t>
            </a:r>
            <a:r>
              <a:rPr lang="en-US" dirty="0" smtClean="0">
                <a:solidFill>
                  <a:schemeClr val="tx1"/>
                </a:solidFill>
              </a:rPr>
              <a:t>real-world </a:t>
            </a:r>
            <a:r>
              <a:rPr lang="en-US" dirty="0">
                <a:solidFill>
                  <a:schemeClr val="tx1"/>
                </a:solidFill>
              </a:rPr>
              <a:t>XYZ </a:t>
            </a:r>
            <a:r>
              <a:rPr lang="en-US" dirty="0" smtClean="0">
                <a:solidFill>
                  <a:schemeClr val="tx1"/>
                </a:solidFill>
              </a:rPr>
              <a:t>coordinates.</a:t>
            </a:r>
            <a:endParaRPr lang="en-US" dirty="0">
              <a:solidFill>
                <a:schemeClr val="tx1"/>
              </a:solidFill>
            </a:endParaRP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4. Computes their </a:t>
            </a:r>
            <a:r>
              <a:rPr lang="en-US" dirty="0" smtClean="0">
                <a:solidFill>
                  <a:schemeClr val="tx1"/>
                </a:solidFill>
              </a:rPr>
              <a:t>face </a:t>
            </a:r>
            <a:r>
              <a:rPr lang="en-US" dirty="0">
                <a:solidFill>
                  <a:schemeClr val="tx1"/>
                </a:solidFill>
              </a:rPr>
              <a:t>angle (Yaw</a:t>
            </a:r>
            <a:r>
              <a:rPr lang="en-US" dirty="0" smtClean="0">
                <a:solidFill>
                  <a:schemeClr val="tx1"/>
                </a:solidFill>
              </a:rPr>
              <a:t>).</a:t>
            </a:r>
            <a:endParaRPr lang="en-US" dirty="0">
              <a:solidFill>
                <a:schemeClr val="tx1"/>
              </a:solidFill>
            </a:endParaRP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5. Encapsulates this information in the </a:t>
            </a:r>
            <a:r>
              <a:rPr lang="en-US" dirty="0" smtClean="0">
                <a:solidFill>
                  <a:schemeClr val="tx1"/>
                </a:solidFill>
              </a:rPr>
              <a:t>Person </a:t>
            </a:r>
            <a:r>
              <a:rPr lang="en-US" dirty="0">
                <a:solidFill>
                  <a:schemeClr val="tx1"/>
                </a:solidFill>
              </a:rPr>
              <a:t>object, which is used later by the robot to determine how to approach and interact with the detected person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168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729252" y="328984"/>
            <a:ext cx="8918311" cy="633089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Detailed Breakdown of Step 2: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# 1. Face Detection and Recognition: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`</a:t>
            </a:r>
            <a:r>
              <a:rPr lang="en-US" sz="1600" dirty="0" err="1">
                <a:solidFill>
                  <a:schemeClr val="tx1"/>
                </a:solidFill>
              </a:rPr>
              <a:t>get_persons</a:t>
            </a:r>
            <a:r>
              <a:rPr lang="en-US" sz="1600" dirty="0">
                <a:solidFill>
                  <a:schemeClr val="tx1"/>
                </a:solidFill>
              </a:rPr>
              <a:t>()` (in `get_persons_proccess.py`) is responsible for detecting faces and recognizing them using </a:t>
            </a:r>
            <a:r>
              <a:rPr lang="en-US" sz="1600" dirty="0" err="1">
                <a:solidFill>
                  <a:schemeClr val="tx1"/>
                </a:solidFill>
              </a:rPr>
              <a:t>embeddings</a:t>
            </a:r>
            <a:r>
              <a:rPr lang="en-US" sz="1600" dirty="0">
                <a:solidFill>
                  <a:schemeClr val="tx1"/>
                </a:solidFill>
              </a:rPr>
              <a:t> from the `</a:t>
            </a:r>
            <a:r>
              <a:rPr lang="en-US" sz="1600" dirty="0" err="1">
                <a:solidFill>
                  <a:schemeClr val="tx1"/>
                </a:solidFill>
              </a:rPr>
              <a:t>face_embeddings.json</a:t>
            </a:r>
            <a:r>
              <a:rPr lang="en-US" sz="1600" dirty="0">
                <a:solidFill>
                  <a:schemeClr val="tx1"/>
                </a:solidFill>
              </a:rPr>
              <a:t>` file. This function processes multiple RGB images and calls `</a:t>
            </a:r>
            <a:r>
              <a:rPr lang="en-US" sz="1600" dirty="0" err="1">
                <a:solidFill>
                  <a:schemeClr val="tx1"/>
                </a:solidFill>
              </a:rPr>
              <a:t>recognize_faces_from_embeddings</a:t>
            </a:r>
            <a:r>
              <a:rPr lang="en-US" sz="1600" dirty="0">
                <a:solidFill>
                  <a:schemeClr val="tx1"/>
                </a:solidFill>
              </a:rPr>
              <a:t>()` for face recognition.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# 2. Structure of the `Person` Object: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Each detected person is represented by a `Person` object (in `Person.py`), which contains: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`name`: The name of the detected person (or "Unknown" if not recognized).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`</a:t>
            </a:r>
            <a:r>
              <a:rPr lang="en-US" sz="1600" dirty="0" err="1">
                <a:solidFill>
                  <a:schemeClr val="tx1"/>
                </a:solidFill>
              </a:rPr>
              <a:t>center_XY</a:t>
            </a:r>
            <a:r>
              <a:rPr lang="en-US" sz="1600" dirty="0">
                <a:solidFill>
                  <a:schemeClr val="tx1"/>
                </a:solidFill>
              </a:rPr>
              <a:t>`: The center of the detected face in pixel coordinates (X, Y).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`</a:t>
            </a:r>
            <a:r>
              <a:rPr lang="en-US" sz="1600" dirty="0" err="1">
                <a:solidFill>
                  <a:schemeClr val="tx1"/>
                </a:solidFill>
              </a:rPr>
              <a:t>real_XYZ</a:t>
            </a:r>
            <a:r>
              <a:rPr lang="en-US" sz="1600" dirty="0">
                <a:solidFill>
                  <a:schemeClr val="tx1"/>
                </a:solidFill>
              </a:rPr>
              <a:t>`: The real-world XYZ coordinates of the person</a:t>
            </a:r>
            <a:r>
              <a:rPr lang="en-US" sz="1600" dirty="0" smtClean="0">
                <a:solidFill>
                  <a:schemeClr val="tx1"/>
                </a:solidFill>
              </a:rPr>
              <a:t>. Tuple of floats.</a:t>
            </a:r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`</a:t>
            </a:r>
            <a:r>
              <a:rPr lang="en-US" sz="1600" dirty="0" err="1">
                <a:solidFill>
                  <a:schemeClr val="tx1"/>
                </a:solidFill>
              </a:rPr>
              <a:t>X_angle_degrees</a:t>
            </a:r>
            <a:r>
              <a:rPr lang="en-US" sz="1600" dirty="0">
                <a:solidFill>
                  <a:schemeClr val="tx1"/>
                </a:solidFill>
              </a:rPr>
              <a:t>`: The Yaw (face angle) of the person.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# 3. Face Orientation (Yaw):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The face angle (Yaw) is calculated using `</a:t>
            </a:r>
            <a:r>
              <a:rPr lang="en-US" sz="1600" dirty="0" err="1">
                <a:solidFill>
                  <a:schemeClr val="tx1"/>
                </a:solidFill>
              </a:rPr>
              <a:t>face_orientation_degrees</a:t>
            </a:r>
            <a:r>
              <a:rPr lang="en-US" sz="1600" dirty="0">
                <a:solidFill>
                  <a:schemeClr val="tx1"/>
                </a:solidFill>
              </a:rPr>
              <a:t>()` in `get_persons_proccess.py`. This function estimates the face’s orientation based on key facial landmarks (eyes, nose, mouth).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Yaw represents the horizontal rotation of the person’s face: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- 0 degrees: The person is looking straight at the camera.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Positive Yaw: The person is looking to the right.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Negative Yaw: The person is looking to the left</a:t>
            </a:r>
            <a:r>
              <a:rPr lang="en-US" sz="1600" dirty="0" smtClean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65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753334" y="276240"/>
            <a:ext cx="8918311" cy="633089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r>
              <a:rPr lang="en-US" sz="1600" dirty="0" smtClean="0">
                <a:solidFill>
                  <a:schemeClr val="tx1"/>
                </a:solidFill>
              </a:rPr>
              <a:t># </a:t>
            </a:r>
            <a:r>
              <a:rPr lang="en-US" sz="1600" dirty="0">
                <a:solidFill>
                  <a:schemeClr val="tx1"/>
                </a:solidFill>
              </a:rPr>
              <a:t>4. Face Recognition: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`</a:t>
            </a:r>
            <a:r>
              <a:rPr lang="en-US" sz="1600" dirty="0" err="1">
                <a:solidFill>
                  <a:schemeClr val="tx1"/>
                </a:solidFill>
              </a:rPr>
              <a:t>recognize_faces_from_embeddings</a:t>
            </a:r>
            <a:r>
              <a:rPr lang="en-US" sz="1600" dirty="0">
                <a:solidFill>
                  <a:schemeClr val="tx1"/>
                </a:solidFill>
              </a:rPr>
              <a:t>()` compares the detected faces with known </a:t>
            </a:r>
            <a:r>
              <a:rPr lang="en-US" sz="1600" dirty="0" err="1">
                <a:solidFill>
                  <a:schemeClr val="tx1"/>
                </a:solidFill>
              </a:rPr>
              <a:t>embeddings</a:t>
            </a:r>
            <a:r>
              <a:rPr lang="en-US" sz="1600" dirty="0">
                <a:solidFill>
                  <a:schemeClr val="tx1"/>
                </a:solidFill>
              </a:rPr>
              <a:t> stored in `</a:t>
            </a:r>
            <a:r>
              <a:rPr lang="en-US" sz="1600" dirty="0" err="1">
                <a:solidFill>
                  <a:schemeClr val="tx1"/>
                </a:solidFill>
              </a:rPr>
              <a:t>face_embeddings.json</a:t>
            </a:r>
            <a:r>
              <a:rPr lang="en-US" sz="1600" dirty="0">
                <a:solidFill>
                  <a:schemeClr val="tx1"/>
                </a:solidFill>
              </a:rPr>
              <a:t>`. This function uses the </a:t>
            </a:r>
            <a:r>
              <a:rPr lang="en-US" sz="1600" dirty="0" err="1">
                <a:solidFill>
                  <a:schemeClr val="tx1"/>
                </a:solidFill>
              </a:rPr>
              <a:t>insightface</a:t>
            </a:r>
            <a:r>
              <a:rPr lang="en-US" sz="1600" dirty="0">
                <a:solidFill>
                  <a:schemeClr val="tx1"/>
                </a:solidFill>
              </a:rPr>
              <a:t> library’s </a:t>
            </a:r>
            <a:r>
              <a:rPr lang="en-US" sz="1600" dirty="0" err="1">
                <a:solidFill>
                  <a:schemeClr val="tx1"/>
                </a:solidFill>
              </a:rPr>
              <a:t>FaceAnalysis</a:t>
            </a:r>
            <a:r>
              <a:rPr lang="en-US" sz="1600" dirty="0">
                <a:solidFill>
                  <a:schemeClr val="tx1"/>
                </a:solidFill>
              </a:rPr>
              <a:t> class to extract facial </a:t>
            </a:r>
            <a:r>
              <a:rPr lang="en-US" sz="1600" dirty="0" err="1">
                <a:solidFill>
                  <a:schemeClr val="tx1"/>
                </a:solidFill>
              </a:rPr>
              <a:t>embeddings</a:t>
            </a:r>
            <a:r>
              <a:rPr lang="en-US" sz="1600" dirty="0">
                <a:solidFill>
                  <a:schemeClr val="tx1"/>
                </a:solidFill>
              </a:rPr>
              <a:t> and perform a similarity check.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# 5. Real-World XYZ Coordinates from the Depth Image: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The real-world XYZ coordinates are calculated using the depth image with the function `</a:t>
            </a:r>
            <a:r>
              <a:rPr lang="en-US" sz="1600" dirty="0" err="1">
                <a:solidFill>
                  <a:schemeClr val="tx1"/>
                </a:solidFill>
              </a:rPr>
              <a:t>get_XYZ_from_pictures_with_file</a:t>
            </a:r>
            <a:r>
              <a:rPr lang="en-US" sz="1600" dirty="0">
                <a:solidFill>
                  <a:schemeClr val="tx1"/>
                </a:solidFill>
              </a:rPr>
              <a:t>()` (in `RS_API.py`).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The system first identifies the center pixel of the detected face in the RGB image.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Then, it retrieves the corresponding depth value from the median depth image (`aligned_depth_image_m.png`).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Finally, it uses the RealSense API’s `rs2_deproject_pixel_to_point()` function to convert the XY pixel coordinates into real-world XYZ coordinates.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The function also adjusts the coordinates using matrix multiplication to correct for the camera’s orientation: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- Since the camera is angled upwards and to the side, the rotation matrix adjusts the coordinates back to the robot’s frame of reference.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# 6. Final Decision:</a:t>
            </a:r>
          </a:p>
          <a:p>
            <a:pPr marL="285750" indent="-285750" algn="l" rtl="0">
              <a:buFontTx/>
              <a:buChar char="-"/>
            </a:pPr>
            <a:r>
              <a:rPr lang="en-US" sz="1600" dirty="0" smtClean="0">
                <a:solidFill>
                  <a:schemeClr val="tx1"/>
                </a:solidFill>
              </a:rPr>
              <a:t>After </a:t>
            </a:r>
            <a:r>
              <a:rPr lang="en-US" sz="1600" dirty="0">
                <a:solidFill>
                  <a:schemeClr val="tx1"/>
                </a:solidFill>
              </a:rPr>
              <a:t>detecting all the persons, the system calls `deciding()` (in `get_route.py`) to select the person the robot should approach. The selection is typically based on criteria such as proximity or face orientation</a:t>
            </a:r>
            <a:r>
              <a:rPr lang="en-US" sz="1600" dirty="0" smtClean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# 7. Returning the Coordinates: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The final result is a string containing the person’s name, real-world XYZ coordinates, and face angle (Yaw). This string is passed to the next step (Step 3) where the robot will use it to approach the person.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926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729252" y="328984"/>
            <a:ext cx="8918311" cy="633089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r>
              <a:rPr lang="en-US" sz="1600" dirty="0" smtClean="0">
                <a:solidFill>
                  <a:schemeClr val="tx1"/>
                </a:solidFill>
              </a:rPr>
              <a:t> Function </a:t>
            </a:r>
            <a:r>
              <a:rPr lang="en-US" sz="1600" dirty="0">
                <a:solidFill>
                  <a:schemeClr val="tx1"/>
                </a:solidFill>
              </a:rPr>
              <a:t>Call Flow in Step </a:t>
            </a:r>
            <a:r>
              <a:rPr lang="en-US" sz="1600" dirty="0" smtClean="0">
                <a:solidFill>
                  <a:schemeClr val="tx1"/>
                </a:solidFill>
              </a:rPr>
              <a:t>2:</a:t>
            </a:r>
            <a:endParaRPr lang="en-US" sz="1600" dirty="0">
              <a:solidFill>
                <a:schemeClr val="tx1"/>
              </a:solidFill>
            </a:endParaRP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1.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get_persons</a:t>
            </a:r>
            <a:r>
              <a:rPr lang="en-US" sz="1600" dirty="0" smtClean="0">
                <a:solidFill>
                  <a:schemeClr val="tx1"/>
                </a:solidFill>
              </a:rPr>
              <a:t>()` </a:t>
            </a:r>
            <a:r>
              <a:rPr lang="en-US" sz="1600" dirty="0">
                <a:solidFill>
                  <a:schemeClr val="tx1"/>
                </a:solidFill>
              </a:rPr>
              <a:t>(in `get_persons_proccess.py`):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Main function </a:t>
            </a:r>
            <a:r>
              <a:rPr lang="en-US" sz="1600" dirty="0">
                <a:solidFill>
                  <a:schemeClr val="tx1"/>
                </a:solidFill>
              </a:rPr>
              <a:t>responsible for detecting faces, recognizing them, and creating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>
                <a:solidFill>
                  <a:schemeClr val="tx1"/>
                </a:solidFill>
              </a:rPr>
              <a:t>Person</a:t>
            </a:r>
            <a:r>
              <a:rPr lang="en-US" sz="1600" dirty="0" smtClean="0">
                <a:solidFill>
                  <a:schemeClr val="tx1"/>
                </a:solidFill>
              </a:rPr>
              <a:t>` </a:t>
            </a:r>
            <a:r>
              <a:rPr lang="en-US" sz="1600" dirty="0">
                <a:solidFill>
                  <a:schemeClr val="tx1"/>
                </a:solidFill>
              </a:rPr>
              <a:t>objects.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Calls </a:t>
            </a:r>
            <a:r>
              <a:rPr lang="en-US" sz="1600" dirty="0">
                <a:solidFill>
                  <a:schemeClr val="tx1"/>
                </a:solidFill>
              </a:rPr>
              <a:t>the following </a:t>
            </a:r>
            <a:r>
              <a:rPr lang="en-US" sz="1600" dirty="0" smtClean="0">
                <a:solidFill>
                  <a:schemeClr val="tx1"/>
                </a:solidFill>
              </a:rPr>
              <a:t>functions:</a:t>
            </a:r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  -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recognize_faces_from_embeddings</a:t>
            </a:r>
            <a:r>
              <a:rPr lang="en-US" sz="1600" dirty="0" smtClean="0">
                <a:solidFill>
                  <a:schemeClr val="tx1"/>
                </a:solidFill>
              </a:rPr>
              <a:t>()`: </a:t>
            </a:r>
            <a:r>
              <a:rPr lang="en-US" sz="1600" dirty="0">
                <a:solidFill>
                  <a:schemeClr val="tx1"/>
                </a:solidFill>
              </a:rPr>
              <a:t>This function detects faces in the image and matches them to known </a:t>
            </a:r>
            <a:r>
              <a:rPr lang="en-US" sz="1600" dirty="0" err="1">
                <a:solidFill>
                  <a:schemeClr val="tx1"/>
                </a:solidFill>
              </a:rPr>
              <a:t>embeddings</a:t>
            </a:r>
            <a:r>
              <a:rPr lang="en-US" sz="1600" dirty="0">
                <a:solidFill>
                  <a:schemeClr val="tx1"/>
                </a:solidFill>
              </a:rPr>
              <a:t> stored in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face_embeddings.json</a:t>
            </a:r>
            <a:r>
              <a:rPr lang="en-US" sz="1600" dirty="0" smtClean="0">
                <a:solidFill>
                  <a:schemeClr val="tx1"/>
                </a:solidFill>
              </a:rPr>
              <a:t>`.</a:t>
            </a:r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  -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get_XYZ_from_pictures_with_file</a:t>
            </a:r>
            <a:r>
              <a:rPr lang="en-US" sz="1600" dirty="0" smtClean="0">
                <a:solidFill>
                  <a:schemeClr val="tx1"/>
                </a:solidFill>
              </a:rPr>
              <a:t>()`: </a:t>
            </a:r>
            <a:r>
              <a:rPr lang="en-US" sz="1600" dirty="0">
                <a:solidFill>
                  <a:schemeClr val="tx1"/>
                </a:solidFill>
              </a:rPr>
              <a:t>This function calculates the real-world </a:t>
            </a:r>
            <a:r>
              <a:rPr lang="en-US" sz="1600" dirty="0" smtClean="0">
                <a:solidFill>
                  <a:schemeClr val="tx1"/>
                </a:solidFill>
              </a:rPr>
              <a:t>XYZ coordinates </a:t>
            </a:r>
            <a:r>
              <a:rPr lang="en-US" sz="1600" dirty="0">
                <a:solidFill>
                  <a:schemeClr val="tx1"/>
                </a:solidFill>
              </a:rPr>
              <a:t>of the detected person using the </a:t>
            </a:r>
            <a:r>
              <a:rPr lang="en-US" sz="1600" dirty="0" smtClean="0">
                <a:solidFill>
                  <a:schemeClr val="tx1"/>
                </a:solidFill>
              </a:rPr>
              <a:t>depth image.</a:t>
            </a:r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  -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face_orientation_degrees</a:t>
            </a:r>
            <a:r>
              <a:rPr lang="en-US" sz="1600" dirty="0" smtClean="0">
                <a:solidFill>
                  <a:schemeClr val="tx1"/>
                </a:solidFill>
              </a:rPr>
              <a:t>()`: </a:t>
            </a:r>
            <a:r>
              <a:rPr lang="en-US" sz="1600" dirty="0">
                <a:solidFill>
                  <a:schemeClr val="tx1"/>
                </a:solidFill>
              </a:rPr>
              <a:t>This function calculates the </a:t>
            </a:r>
            <a:r>
              <a:rPr lang="en-US" sz="1600" dirty="0" smtClean="0">
                <a:solidFill>
                  <a:schemeClr val="tx1"/>
                </a:solidFill>
              </a:rPr>
              <a:t>Yaw </a:t>
            </a:r>
            <a:r>
              <a:rPr lang="en-US" sz="1600" dirty="0">
                <a:solidFill>
                  <a:schemeClr val="tx1"/>
                </a:solidFill>
              </a:rPr>
              <a:t>(face angle</a:t>
            </a:r>
            <a:r>
              <a:rPr lang="en-US" sz="1600" dirty="0" smtClean="0">
                <a:solidFill>
                  <a:schemeClr val="tx1"/>
                </a:solidFill>
              </a:rPr>
              <a:t>) </a:t>
            </a:r>
            <a:r>
              <a:rPr lang="en-US" sz="1600" dirty="0">
                <a:solidFill>
                  <a:schemeClr val="tx1"/>
                </a:solidFill>
              </a:rPr>
              <a:t>of the person’s face based on key facial landmarks.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2.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recognize_faces_from_embeddings</a:t>
            </a:r>
            <a:r>
              <a:rPr lang="en-US" sz="1600" dirty="0" smtClean="0">
                <a:solidFill>
                  <a:schemeClr val="tx1"/>
                </a:solidFill>
              </a:rPr>
              <a:t>()` </a:t>
            </a:r>
            <a:r>
              <a:rPr lang="en-US" sz="1600" dirty="0">
                <a:solidFill>
                  <a:schemeClr val="tx1"/>
                </a:solidFill>
              </a:rPr>
              <a:t>(in `get_persons_proccess.py`):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Called by: </a:t>
            </a:r>
            <a:r>
              <a:rPr lang="en-US" sz="1600" dirty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get_persons</a:t>
            </a:r>
            <a:r>
              <a:rPr lang="en-US" sz="1600" dirty="0">
                <a:solidFill>
                  <a:schemeClr val="tx1"/>
                </a:solidFill>
              </a:rPr>
              <a:t>()`.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Uses </a:t>
            </a:r>
            <a:r>
              <a:rPr lang="en-US" sz="1600" dirty="0">
                <a:solidFill>
                  <a:schemeClr val="tx1"/>
                </a:solidFill>
              </a:rPr>
              <a:t>the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FaceAnalysis</a:t>
            </a:r>
            <a:r>
              <a:rPr lang="en-US" sz="1600" dirty="0" smtClean="0">
                <a:solidFill>
                  <a:schemeClr val="tx1"/>
                </a:solidFill>
              </a:rPr>
              <a:t>` </a:t>
            </a:r>
            <a:r>
              <a:rPr lang="en-US" sz="1600" dirty="0">
                <a:solidFill>
                  <a:schemeClr val="tx1"/>
                </a:solidFill>
              </a:rPr>
              <a:t>class from </a:t>
            </a:r>
            <a:r>
              <a:rPr lang="en-US" sz="1600" dirty="0" err="1" smtClean="0">
                <a:solidFill>
                  <a:schemeClr val="tx1"/>
                </a:solidFill>
              </a:rPr>
              <a:t>insightface</a:t>
            </a:r>
            <a:r>
              <a:rPr lang="en-US" sz="1600" dirty="0" smtClean="0">
                <a:solidFill>
                  <a:schemeClr val="tx1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to extract </a:t>
            </a:r>
            <a:r>
              <a:rPr lang="en-US" sz="1600" dirty="0" err="1">
                <a:solidFill>
                  <a:schemeClr val="tx1"/>
                </a:solidFill>
              </a:rPr>
              <a:t>embeddings</a:t>
            </a:r>
            <a:r>
              <a:rPr lang="en-US" sz="1600" dirty="0">
                <a:solidFill>
                  <a:schemeClr val="tx1"/>
                </a:solidFill>
              </a:rPr>
              <a:t> from the detected faces and compare them with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face_embeddings.json</a:t>
            </a:r>
            <a:r>
              <a:rPr lang="en-US" sz="1600" dirty="0" smtClean="0">
                <a:solidFill>
                  <a:schemeClr val="tx1"/>
                </a:solidFill>
              </a:rPr>
              <a:t>` </a:t>
            </a:r>
            <a:r>
              <a:rPr lang="en-US" sz="1600" dirty="0">
                <a:solidFill>
                  <a:schemeClr val="tx1"/>
                </a:solidFill>
              </a:rPr>
              <a:t>to recognize known individuals.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3.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get_XYZ_from_pictures_with_file</a:t>
            </a:r>
            <a:r>
              <a:rPr lang="en-US" sz="1600" dirty="0" smtClean="0">
                <a:solidFill>
                  <a:schemeClr val="tx1"/>
                </a:solidFill>
              </a:rPr>
              <a:t>()` </a:t>
            </a:r>
            <a:r>
              <a:rPr lang="en-US" sz="1600" dirty="0">
                <a:solidFill>
                  <a:schemeClr val="tx1"/>
                </a:solidFill>
              </a:rPr>
              <a:t>(in `RS_API.py`):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Called by: </a:t>
            </a:r>
            <a:r>
              <a:rPr lang="en-US" sz="1600" dirty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get_persons</a:t>
            </a:r>
            <a:r>
              <a:rPr lang="en-US" sz="1600" dirty="0">
                <a:solidFill>
                  <a:schemeClr val="tx1"/>
                </a:solidFill>
              </a:rPr>
              <a:t>()`.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Uses </a:t>
            </a:r>
            <a:r>
              <a:rPr lang="en-US" sz="1600" dirty="0">
                <a:solidFill>
                  <a:schemeClr val="tx1"/>
                </a:solidFill>
              </a:rPr>
              <a:t>the </a:t>
            </a:r>
            <a:r>
              <a:rPr lang="en-US" sz="1600" dirty="0" smtClean="0">
                <a:solidFill>
                  <a:schemeClr val="tx1"/>
                </a:solidFill>
              </a:rPr>
              <a:t>RealSense API’s </a:t>
            </a:r>
            <a:r>
              <a:rPr lang="en-US" sz="1600" dirty="0">
                <a:solidFill>
                  <a:schemeClr val="tx1"/>
                </a:solidFill>
              </a:rPr>
              <a:t>built-in function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>
                <a:solidFill>
                  <a:schemeClr val="tx1"/>
                </a:solidFill>
              </a:rPr>
              <a:t>rs2_deproject_pixel_to_point</a:t>
            </a:r>
            <a:r>
              <a:rPr lang="en-US" sz="1600" dirty="0" smtClean="0">
                <a:solidFill>
                  <a:schemeClr val="tx1"/>
                </a:solidFill>
              </a:rPr>
              <a:t>()` </a:t>
            </a:r>
            <a:r>
              <a:rPr lang="en-US" sz="1600" dirty="0">
                <a:solidFill>
                  <a:schemeClr val="tx1"/>
                </a:solidFill>
              </a:rPr>
              <a:t>to map </a:t>
            </a:r>
            <a:r>
              <a:rPr lang="en-US" sz="1600" dirty="0" smtClean="0">
                <a:solidFill>
                  <a:schemeClr val="tx1"/>
                </a:solidFill>
              </a:rPr>
              <a:t>XY </a:t>
            </a:r>
            <a:r>
              <a:rPr lang="en-US" sz="1600" dirty="0">
                <a:solidFill>
                  <a:schemeClr val="tx1"/>
                </a:solidFill>
              </a:rPr>
              <a:t>pixel </a:t>
            </a:r>
            <a:r>
              <a:rPr lang="en-US" sz="1600" dirty="0" smtClean="0">
                <a:solidFill>
                  <a:schemeClr val="tx1"/>
                </a:solidFill>
              </a:rPr>
              <a:t>coordinates </a:t>
            </a:r>
            <a:r>
              <a:rPr lang="en-US" sz="1600" dirty="0">
                <a:solidFill>
                  <a:schemeClr val="tx1"/>
                </a:solidFill>
              </a:rPr>
              <a:t>to </a:t>
            </a:r>
            <a:r>
              <a:rPr lang="en-US" sz="1600" dirty="0" smtClean="0">
                <a:solidFill>
                  <a:schemeClr val="tx1"/>
                </a:solidFill>
              </a:rPr>
              <a:t>real-world </a:t>
            </a:r>
            <a:r>
              <a:rPr lang="en-US" sz="1600" dirty="0">
                <a:solidFill>
                  <a:schemeClr val="tx1"/>
                </a:solidFill>
              </a:rPr>
              <a:t>XYZ </a:t>
            </a:r>
            <a:r>
              <a:rPr lang="en-US" sz="1600" dirty="0" smtClean="0">
                <a:solidFill>
                  <a:schemeClr val="tx1"/>
                </a:solidFill>
              </a:rPr>
              <a:t>coordinates </a:t>
            </a:r>
            <a:r>
              <a:rPr lang="en-US" sz="1600" dirty="0">
                <a:solidFill>
                  <a:schemeClr val="tx1"/>
                </a:solidFill>
              </a:rPr>
              <a:t>using the </a:t>
            </a:r>
            <a:r>
              <a:rPr lang="en-US" sz="1600" dirty="0" smtClean="0">
                <a:solidFill>
                  <a:schemeClr val="tx1"/>
                </a:solidFill>
              </a:rPr>
              <a:t>depth image.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3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729252" y="328984"/>
            <a:ext cx="8918311" cy="633089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4.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face_orientation_degrees</a:t>
            </a:r>
            <a:r>
              <a:rPr lang="en-US" sz="1600" dirty="0" smtClean="0">
                <a:solidFill>
                  <a:schemeClr val="tx1"/>
                </a:solidFill>
              </a:rPr>
              <a:t>()` </a:t>
            </a:r>
            <a:r>
              <a:rPr lang="en-US" sz="1600" dirty="0">
                <a:solidFill>
                  <a:schemeClr val="tx1"/>
                </a:solidFill>
              </a:rPr>
              <a:t>(in `get_persons_proccess.py`):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Called by: </a:t>
            </a:r>
            <a:r>
              <a:rPr lang="en-US" sz="1600" dirty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get_persons</a:t>
            </a:r>
            <a:r>
              <a:rPr lang="en-US" sz="1600" dirty="0">
                <a:solidFill>
                  <a:schemeClr val="tx1"/>
                </a:solidFill>
              </a:rPr>
              <a:t>()`.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Calculates </a:t>
            </a:r>
            <a:r>
              <a:rPr lang="en-US" sz="1600" dirty="0">
                <a:solidFill>
                  <a:schemeClr val="tx1"/>
                </a:solidFill>
              </a:rPr>
              <a:t>the </a:t>
            </a:r>
            <a:r>
              <a:rPr lang="en-US" sz="1600" dirty="0" smtClean="0">
                <a:solidFill>
                  <a:schemeClr val="tx1"/>
                </a:solidFill>
              </a:rPr>
              <a:t>face </a:t>
            </a:r>
            <a:r>
              <a:rPr lang="en-US" sz="1600" dirty="0">
                <a:solidFill>
                  <a:schemeClr val="tx1"/>
                </a:solidFill>
              </a:rPr>
              <a:t>orientation (Yaw</a:t>
            </a:r>
            <a:r>
              <a:rPr lang="en-US" sz="1600" dirty="0" smtClean="0">
                <a:solidFill>
                  <a:schemeClr val="tx1"/>
                </a:solidFill>
              </a:rPr>
              <a:t>) </a:t>
            </a:r>
            <a:r>
              <a:rPr lang="en-US" sz="1600" dirty="0">
                <a:solidFill>
                  <a:schemeClr val="tx1"/>
                </a:solidFill>
              </a:rPr>
              <a:t>using facial landmarks, which indicates the direction the person is facing.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5. </a:t>
            </a:r>
            <a:r>
              <a:rPr lang="en-US" sz="1600" dirty="0" smtClean="0">
                <a:solidFill>
                  <a:schemeClr val="tx1"/>
                </a:solidFill>
              </a:rPr>
              <a:t>`</a:t>
            </a:r>
            <a:r>
              <a:rPr lang="en-US" sz="1600" dirty="0">
                <a:solidFill>
                  <a:schemeClr val="tx1"/>
                </a:solidFill>
              </a:rPr>
              <a:t>deciding</a:t>
            </a:r>
            <a:r>
              <a:rPr lang="en-US" sz="1600" dirty="0" smtClean="0">
                <a:solidFill>
                  <a:schemeClr val="tx1"/>
                </a:solidFill>
              </a:rPr>
              <a:t>()` </a:t>
            </a:r>
            <a:r>
              <a:rPr lang="en-US" sz="1600" dirty="0">
                <a:solidFill>
                  <a:schemeClr val="tx1"/>
                </a:solidFill>
              </a:rPr>
              <a:t>(in `get_route.py`):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Called by: </a:t>
            </a:r>
            <a:r>
              <a:rPr lang="en-US" sz="1600" dirty="0">
                <a:solidFill>
                  <a:schemeClr val="tx1"/>
                </a:solidFill>
              </a:rPr>
              <a:t>`</a:t>
            </a:r>
            <a:r>
              <a:rPr lang="en-US" sz="1600" dirty="0" err="1">
                <a:solidFill>
                  <a:schemeClr val="tx1"/>
                </a:solidFill>
              </a:rPr>
              <a:t>get_persons</a:t>
            </a:r>
            <a:r>
              <a:rPr lang="en-US" sz="1600" dirty="0">
                <a:solidFill>
                  <a:schemeClr val="tx1"/>
                </a:solidFill>
              </a:rPr>
              <a:t>()` after all persons are detected.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</a:t>
            </a:r>
            <a:r>
              <a:rPr lang="en-US" sz="1600" dirty="0" smtClean="0">
                <a:solidFill>
                  <a:schemeClr val="tx1"/>
                </a:solidFill>
              </a:rPr>
              <a:t>Selects </a:t>
            </a:r>
            <a:r>
              <a:rPr lang="en-US" sz="1600" dirty="0">
                <a:solidFill>
                  <a:schemeClr val="tx1"/>
                </a:solidFill>
              </a:rPr>
              <a:t>the person the robot should approach based on criteria such as proximity and face angle</a:t>
            </a:r>
            <a:r>
              <a:rPr lang="en-US" sz="1600" dirty="0" smtClean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7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8884" y="1091813"/>
            <a:ext cx="5735801" cy="1015663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Table of Contents</a:t>
            </a:r>
            <a:endParaRPr lang="he-IL" sz="6000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7609" y="-1082040"/>
            <a:ext cx="184730" cy="1323439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</p:txBody>
      </p:sp>
      <p:grpSp>
        <p:nvGrpSpPr>
          <p:cNvPr id="3" name="קבוצה 2"/>
          <p:cNvGrpSpPr/>
          <p:nvPr/>
        </p:nvGrpSpPr>
        <p:grpSpPr>
          <a:xfrm>
            <a:off x="4222826" y="-1082040"/>
            <a:ext cx="1949769" cy="590550"/>
            <a:chOff x="-511492" y="-1600200"/>
            <a:chExt cx="1949769" cy="590550"/>
          </a:xfrm>
        </p:grpSpPr>
        <p:sp>
          <p:nvSpPr>
            <p:cNvPr id="6" name="מלבן 5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7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8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9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10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" name="קבוצה 4"/>
          <p:cNvGrpSpPr/>
          <p:nvPr/>
        </p:nvGrpSpPr>
        <p:grpSpPr>
          <a:xfrm>
            <a:off x="1077544" y="2677887"/>
            <a:ext cx="2031538" cy="2454806"/>
            <a:chOff x="1239873" y="2915299"/>
            <a:chExt cx="1706880" cy="1979981"/>
          </a:xfrm>
        </p:grpSpPr>
        <p:grpSp>
          <p:nvGrpSpPr>
            <p:cNvPr id="14" name="קבוצה 13"/>
            <p:cNvGrpSpPr/>
            <p:nvPr/>
          </p:nvGrpSpPr>
          <p:grpSpPr>
            <a:xfrm>
              <a:off x="1239873" y="2915299"/>
              <a:ext cx="1706880" cy="1979981"/>
              <a:chOff x="1239873" y="2915299"/>
              <a:chExt cx="1706880" cy="1979981"/>
            </a:xfrm>
          </p:grpSpPr>
          <p:sp>
            <p:nvSpPr>
              <p:cNvPr id="4" name="משושה 3"/>
              <p:cNvSpPr/>
              <p:nvPr/>
            </p:nvSpPr>
            <p:spPr>
              <a:xfrm rot="16200000">
                <a:off x="1103322" y="3051850"/>
                <a:ext cx="1979981" cy="1706880"/>
              </a:xfrm>
              <a:prstGeom prst="hexagon">
                <a:avLst/>
              </a:prstGeom>
              <a:gradFill>
                <a:gsLst>
                  <a:gs pos="0">
                    <a:srgbClr val="B41F18"/>
                  </a:gs>
                  <a:gs pos="83000">
                    <a:srgbClr val="A10D01"/>
                  </a:gs>
                  <a:gs pos="100000">
                    <a:srgbClr val="B41F18"/>
                  </a:gs>
                </a:gsLst>
                <a:lin ang="5400000" scaled="1"/>
              </a:gradFill>
              <a:ln>
                <a:noFill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משושה 14"/>
              <p:cNvSpPr/>
              <p:nvPr/>
            </p:nvSpPr>
            <p:spPr>
              <a:xfrm rot="5400000">
                <a:off x="1319935" y="3228871"/>
                <a:ext cx="1569292" cy="1352838"/>
              </a:xfrm>
              <a:prstGeom prst="hexagon">
                <a:avLst/>
              </a:prstGeom>
              <a:gradFill>
                <a:gsLst>
                  <a:gs pos="0">
                    <a:srgbClr val="C92D28"/>
                  </a:gs>
                  <a:gs pos="83000">
                    <a:srgbClr val="B41F18"/>
                  </a:gs>
                  <a:gs pos="100000">
                    <a:srgbClr val="C92D28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583566" y="3582122"/>
              <a:ext cx="914282" cy="670260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sz="2400" b="1" dirty="0" smtClean="0">
                  <a:solidFill>
                    <a:schemeClr val="bg1"/>
                  </a:solidFill>
                </a:rPr>
                <a:t>Project</a:t>
              </a:r>
            </a:p>
            <a:p>
              <a:pPr algn="ctr" rtl="0"/>
              <a:r>
                <a:rPr lang="en-US" sz="2400" b="1" dirty="0" smtClean="0">
                  <a:solidFill>
                    <a:schemeClr val="bg1"/>
                  </a:solidFill>
                </a:rPr>
                <a:t>Goal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קבוצה 11"/>
          <p:cNvGrpSpPr/>
          <p:nvPr/>
        </p:nvGrpSpPr>
        <p:grpSpPr>
          <a:xfrm>
            <a:off x="3439141" y="2915298"/>
            <a:ext cx="1706880" cy="1979981"/>
            <a:chOff x="3439141" y="2915298"/>
            <a:chExt cx="1706880" cy="1979981"/>
          </a:xfrm>
        </p:grpSpPr>
        <p:sp>
          <p:nvSpPr>
            <p:cNvPr id="17" name="משושה 1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8" name="משושה 1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545468" y="3720621"/>
              <a:ext cx="1516762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>
                  <a:solidFill>
                    <a:schemeClr val="bg1">
                      <a:lumMod val="75000"/>
                    </a:schemeClr>
                  </a:solidFill>
                </a:rPr>
                <a:t>Dependencies</a:t>
              </a:r>
            </a:p>
          </p:txBody>
        </p:sp>
      </p:grpSp>
      <p:grpSp>
        <p:nvGrpSpPr>
          <p:cNvPr id="37" name="קבוצה 36"/>
          <p:cNvGrpSpPr/>
          <p:nvPr/>
        </p:nvGrpSpPr>
        <p:grpSpPr>
          <a:xfrm>
            <a:off x="-4" y="-6"/>
            <a:ext cx="1956126" cy="3376784"/>
            <a:chOff x="-4" y="-7"/>
            <a:chExt cx="1640150" cy="4089957"/>
          </a:xfrm>
        </p:grpSpPr>
        <p:sp>
          <p:nvSpPr>
            <p:cNvPr id="34" name="משולש שווה-שוקיים 33"/>
            <p:cNvSpPr/>
            <p:nvPr/>
          </p:nvSpPr>
          <p:spPr>
            <a:xfrm rot="10800000">
              <a:off x="-2" y="-3"/>
              <a:ext cx="1640148" cy="4089953"/>
            </a:xfrm>
            <a:prstGeom prst="triangle">
              <a:avLst>
                <a:gd name="adj" fmla="val 100000"/>
              </a:avLst>
            </a:prstGeom>
            <a:solidFill>
              <a:srgbClr val="A10D0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5" name="משולש שווה-שוקיים 34"/>
            <p:cNvSpPr/>
            <p:nvPr/>
          </p:nvSpPr>
          <p:spPr>
            <a:xfrm rot="10800000">
              <a:off x="-4" y="-7"/>
              <a:ext cx="1455420" cy="2520664"/>
            </a:xfrm>
            <a:prstGeom prst="triangle">
              <a:avLst>
                <a:gd name="adj" fmla="val 100000"/>
              </a:avLst>
            </a:prstGeom>
            <a:solidFill>
              <a:srgbClr val="C92D28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38" name="משולש שווה-שוקיים 37"/>
          <p:cNvSpPr/>
          <p:nvPr/>
        </p:nvSpPr>
        <p:spPr>
          <a:xfrm>
            <a:off x="11064536" y="4089953"/>
            <a:ext cx="1127464" cy="2768047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36" name="קבוצה 35"/>
          <p:cNvGrpSpPr/>
          <p:nvPr/>
        </p:nvGrpSpPr>
        <p:grpSpPr>
          <a:xfrm>
            <a:off x="7495692" y="2915294"/>
            <a:ext cx="1706880" cy="1979981"/>
            <a:chOff x="3439141" y="2915298"/>
            <a:chExt cx="1706880" cy="1979981"/>
          </a:xfrm>
        </p:grpSpPr>
        <p:sp>
          <p:nvSpPr>
            <p:cNvPr id="39" name="משושה 38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0" name="משושה 39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592629" y="3720621"/>
              <a:ext cx="1422442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Script &amp; flow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קבוצה 41"/>
          <p:cNvGrpSpPr/>
          <p:nvPr/>
        </p:nvGrpSpPr>
        <p:grpSpPr>
          <a:xfrm>
            <a:off x="5467416" y="2930130"/>
            <a:ext cx="1732148" cy="1979981"/>
            <a:chOff x="3439141" y="2915298"/>
            <a:chExt cx="1732148" cy="1979981"/>
          </a:xfrm>
        </p:grpSpPr>
        <p:sp>
          <p:nvSpPr>
            <p:cNvPr id="43" name="משושה 42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4" name="משושה 43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447804" y="3675947"/>
              <a:ext cx="1723485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Documentation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46" name="קבוצה 45"/>
          <p:cNvGrpSpPr/>
          <p:nvPr/>
        </p:nvGrpSpPr>
        <p:grpSpPr>
          <a:xfrm>
            <a:off x="9523966" y="2930129"/>
            <a:ext cx="1706880" cy="1979981"/>
            <a:chOff x="3439141" y="2915298"/>
            <a:chExt cx="1706880" cy="1979981"/>
          </a:xfrm>
        </p:grpSpPr>
        <p:sp>
          <p:nvSpPr>
            <p:cNvPr id="47" name="משושה 4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8" name="משושה 4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946219" y="3720623"/>
              <a:ext cx="715260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Using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371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729252" y="328984"/>
            <a:ext cx="8918311" cy="633089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 smtClean="0">
                <a:solidFill>
                  <a:schemeClr val="tx1"/>
                </a:solidFill>
              </a:rPr>
              <a:t>Summary </a:t>
            </a:r>
            <a:r>
              <a:rPr lang="en-US" sz="1600" dirty="0">
                <a:solidFill>
                  <a:schemeClr val="tx1"/>
                </a:solidFill>
              </a:rPr>
              <a:t>of Step 2: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1. Face Detection: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The system detects faces in the captured RGB images using the `</a:t>
            </a:r>
            <a:r>
              <a:rPr lang="en-US" sz="1600" dirty="0" err="1">
                <a:solidFill>
                  <a:schemeClr val="tx1"/>
                </a:solidFill>
              </a:rPr>
              <a:t>FaceAnalysis</a:t>
            </a:r>
            <a:r>
              <a:rPr lang="en-US" sz="1600" dirty="0">
                <a:solidFill>
                  <a:schemeClr val="tx1"/>
                </a:solidFill>
              </a:rPr>
              <a:t>` class from the `</a:t>
            </a:r>
            <a:r>
              <a:rPr lang="en-US" sz="1600" dirty="0" err="1">
                <a:solidFill>
                  <a:schemeClr val="tx1"/>
                </a:solidFill>
              </a:rPr>
              <a:t>insightface</a:t>
            </a:r>
            <a:r>
              <a:rPr lang="en-US" sz="1600" dirty="0">
                <a:solidFill>
                  <a:schemeClr val="tx1"/>
                </a:solidFill>
              </a:rPr>
              <a:t>` library.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It compares the detected faces to the known faces in `</a:t>
            </a:r>
            <a:r>
              <a:rPr lang="en-US" sz="1600" dirty="0" err="1">
                <a:solidFill>
                  <a:schemeClr val="tx1"/>
                </a:solidFill>
              </a:rPr>
              <a:t>face_embeddings.json</a:t>
            </a:r>
            <a:r>
              <a:rPr lang="en-US" sz="1600" dirty="0">
                <a:solidFill>
                  <a:schemeClr val="tx1"/>
                </a:solidFill>
              </a:rPr>
              <a:t>` using the function `</a:t>
            </a:r>
            <a:r>
              <a:rPr lang="en-US" sz="1600" dirty="0" err="1">
                <a:solidFill>
                  <a:schemeClr val="tx1"/>
                </a:solidFill>
              </a:rPr>
              <a:t>recognize_faces_from_embeddings</a:t>
            </a:r>
            <a:r>
              <a:rPr lang="en-US" sz="1600" dirty="0">
                <a:solidFill>
                  <a:schemeClr val="tx1"/>
                </a:solidFill>
              </a:rPr>
              <a:t>()`.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2. Person Selection: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The `decide()` function will be used to select the person the robot will interact with, based on criteria like proximity or facing direction.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3. Calculating XYZ Coordinates: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The system calculates the real-world coordinates (XYZ) of the detected person using depth data and intrinsic camera parameters loaded via `</a:t>
            </a:r>
            <a:r>
              <a:rPr lang="en-US" sz="1600" dirty="0" err="1">
                <a:solidFill>
                  <a:schemeClr val="tx1"/>
                </a:solidFill>
              </a:rPr>
              <a:t>load_intrinsics</a:t>
            </a:r>
            <a:r>
              <a:rPr lang="en-US" sz="1600" dirty="0">
                <a:solidFill>
                  <a:schemeClr val="tx1"/>
                </a:solidFill>
              </a:rPr>
              <a:t>()`.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The coordinates are adjusted using matrix multiplication to account for the camera’s orientation</a:t>
            </a:r>
            <a:r>
              <a:rPr lang="en-US" sz="1600" dirty="0" smtClean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4. Dependencies: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`</a:t>
            </a:r>
            <a:r>
              <a:rPr lang="en-US" sz="1600" dirty="0" err="1">
                <a:solidFill>
                  <a:schemeClr val="tx1"/>
                </a:solidFill>
              </a:rPr>
              <a:t>face_embeddings.json</a:t>
            </a:r>
            <a:r>
              <a:rPr lang="en-US" sz="1600" dirty="0">
                <a:solidFill>
                  <a:schemeClr val="tx1"/>
                </a:solidFill>
              </a:rPr>
              <a:t>`: Stores known face </a:t>
            </a:r>
            <a:r>
              <a:rPr lang="en-US" sz="1600" dirty="0" err="1">
                <a:solidFill>
                  <a:schemeClr val="tx1"/>
                </a:solidFill>
              </a:rPr>
              <a:t>embeddings</a:t>
            </a:r>
            <a:r>
              <a:rPr lang="en-US" sz="1600" dirty="0">
                <a:solidFill>
                  <a:schemeClr val="tx1"/>
                </a:solidFill>
              </a:rPr>
              <a:t> for comparison.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`aligned_rgb_image_X.png` and `aligned_depth_image_m.png`: Captured RGB and depth images used for face detection and XYZ calculations.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`</a:t>
            </a:r>
            <a:r>
              <a:rPr lang="en-US" sz="1600" dirty="0" err="1">
                <a:solidFill>
                  <a:schemeClr val="tx1"/>
                </a:solidFill>
              </a:rPr>
              <a:t>intrinsics_file</a:t>
            </a:r>
            <a:r>
              <a:rPr lang="en-US" sz="1600" dirty="0">
                <a:solidFill>
                  <a:schemeClr val="tx1"/>
                </a:solidFill>
              </a:rPr>
              <a:t>`: Contains the camera's intrinsic parameters for accurate 3D positioning</a:t>
            </a:r>
            <a:r>
              <a:rPr lang="en-US" sz="1600" dirty="0" smtClean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73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808205" y="2076028"/>
            <a:ext cx="9534985" cy="257699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solidFill>
              <a:srgbClr val="C92D28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r>
              <a:rPr lang="en-US" b="1" dirty="0">
                <a:solidFill>
                  <a:schemeClr val="tx1"/>
                </a:solidFill>
              </a:rPr>
              <a:t># </a:t>
            </a:r>
            <a:r>
              <a:rPr lang="en-US" b="1" dirty="0" smtClean="0">
                <a:solidFill>
                  <a:schemeClr val="tx1"/>
                </a:solidFill>
              </a:rPr>
              <a:t>Step </a:t>
            </a:r>
            <a:r>
              <a:rPr lang="en-US" b="1" dirty="0">
                <a:solidFill>
                  <a:schemeClr val="tx1"/>
                </a:solidFill>
              </a:rPr>
              <a:t>3: SSH into the robot, select ROS Foxy (1), set environment variables, and run start.py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>echo "Start SSH"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/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# Use the -t flag to force allocation of a pseudo-terminal, ensuring all output is shown</a:t>
            </a:r>
          </a:p>
          <a:p>
            <a:pPr algn="l" rtl="0"/>
            <a:r>
              <a:rPr lang="en-US" b="1" dirty="0" err="1">
                <a:solidFill>
                  <a:schemeClr val="tx1"/>
                </a:solidFill>
              </a:rPr>
              <a:t>sshpass</a:t>
            </a:r>
            <a:r>
              <a:rPr lang="en-US" b="1" dirty="0">
                <a:solidFill>
                  <a:schemeClr val="tx1"/>
                </a:solidFill>
              </a:rPr>
              <a:t> -p "123" </a:t>
            </a:r>
            <a:r>
              <a:rPr lang="en-US" b="1" dirty="0" err="1">
                <a:solidFill>
                  <a:schemeClr val="tx1"/>
                </a:solidFill>
              </a:rPr>
              <a:t>ssh</a:t>
            </a:r>
            <a:r>
              <a:rPr lang="en-US" b="1" dirty="0">
                <a:solidFill>
                  <a:schemeClr val="tx1"/>
                </a:solidFill>
              </a:rPr>
              <a:t> -</a:t>
            </a:r>
            <a:r>
              <a:rPr lang="en-US" b="1" dirty="0" err="1">
                <a:solidFill>
                  <a:schemeClr val="tx1"/>
                </a:solidFill>
              </a:rPr>
              <a:t>tt</a:t>
            </a:r>
            <a:r>
              <a:rPr lang="en-US" b="1" dirty="0">
                <a:solidFill>
                  <a:schemeClr val="tx1"/>
                </a:solidFill>
              </a:rPr>
              <a:t> -o </a:t>
            </a:r>
            <a:r>
              <a:rPr lang="en-US" b="1" dirty="0" err="1">
                <a:solidFill>
                  <a:schemeClr val="tx1"/>
                </a:solidFill>
              </a:rPr>
              <a:t>PubkeyAuthentication</a:t>
            </a:r>
            <a:r>
              <a:rPr lang="en-US" b="1" dirty="0">
                <a:solidFill>
                  <a:schemeClr val="tx1"/>
                </a:solidFill>
              </a:rPr>
              <a:t>=no unitree@192.168.123.18 &lt;&lt; EOF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>echo '1'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>cd ~/Documents/project/</a:t>
            </a:r>
            <a:r>
              <a:rPr lang="en-US" b="1" dirty="0" err="1">
                <a:solidFill>
                  <a:schemeClr val="tx1"/>
                </a:solidFill>
              </a:rPr>
              <a:t>from_lola</a:t>
            </a:r>
            <a:r>
              <a:rPr lang="en-US" b="1" dirty="0">
                <a:solidFill>
                  <a:schemeClr val="tx1"/>
                </a:solidFill>
              </a:rPr>
              <a:t>/FINAL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>python3 start.py "$coordinates"</a:t>
            </a:r>
          </a:p>
          <a:p>
            <a:pPr algn="l" rtl="0"/>
            <a:r>
              <a:rPr lang="en-US" b="1" dirty="0">
                <a:solidFill>
                  <a:schemeClr val="tx1"/>
                </a:solidFill>
              </a:rPr>
              <a:t>EOF</a:t>
            </a:r>
          </a:p>
          <a:p>
            <a:pPr algn="l" rtl="0"/>
            <a:endParaRPr lang="en-US" dirty="0">
              <a:solidFill>
                <a:schemeClr val="tx1"/>
              </a:solidFill>
            </a:endParaRPr>
          </a:p>
          <a:p>
            <a:pPr algn="l" rtl="0"/>
            <a:endParaRPr lang="en-US" dirty="0">
              <a:solidFill>
                <a:schemeClr val="tx1"/>
              </a:solidFill>
            </a:endParaRP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1. </a:t>
            </a:r>
            <a:r>
              <a:rPr lang="en-US" dirty="0" smtClean="0">
                <a:solidFill>
                  <a:schemeClr val="tx1"/>
                </a:solidFill>
              </a:rPr>
              <a:t>Object-Oriented </a:t>
            </a:r>
            <a:r>
              <a:rPr lang="en-US" dirty="0">
                <a:solidFill>
                  <a:schemeClr val="tx1"/>
                </a:solidFill>
              </a:rPr>
              <a:t>Programming (OOP</a:t>
            </a:r>
            <a:r>
              <a:rPr lang="en-US" dirty="0" smtClean="0">
                <a:solidFill>
                  <a:schemeClr val="tx1"/>
                </a:solidFill>
              </a:rPr>
              <a:t>) </a:t>
            </a:r>
            <a:r>
              <a:rPr lang="en-US" dirty="0">
                <a:solidFill>
                  <a:schemeClr val="tx1"/>
                </a:solidFill>
              </a:rPr>
              <a:t>is used to structure the way we interact with the robot. We create a </a:t>
            </a:r>
            <a:r>
              <a:rPr lang="en-US" dirty="0" smtClean="0">
                <a:solidFill>
                  <a:schemeClr val="tx1"/>
                </a:solidFill>
              </a:rPr>
              <a:t>robot object </a:t>
            </a:r>
            <a:r>
              <a:rPr lang="en-US" dirty="0">
                <a:solidFill>
                  <a:schemeClr val="tx1"/>
                </a:solidFill>
              </a:rPr>
              <a:t>(from the `</a:t>
            </a:r>
            <a:r>
              <a:rPr lang="en-US" dirty="0" err="1">
                <a:solidFill>
                  <a:schemeClr val="tx1"/>
                </a:solidFill>
              </a:rPr>
              <a:t>SportClient</a:t>
            </a:r>
            <a:r>
              <a:rPr lang="en-US" dirty="0">
                <a:solidFill>
                  <a:schemeClr val="tx1"/>
                </a:solidFill>
              </a:rPr>
              <a:t>` class), and then apply various actions (move, rotate) to this object.</a:t>
            </a:r>
          </a:p>
          <a:p>
            <a:pPr algn="l" rt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02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729252" y="328984"/>
            <a:ext cx="8918311" cy="633089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r>
              <a:rPr lang="en-US" sz="1600" dirty="0">
                <a:solidFill>
                  <a:schemeClr val="tx1"/>
                </a:solidFill>
              </a:rPr>
              <a:t> - Initialization: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  </a:t>
            </a:r>
            <a:r>
              <a:rPr lang="en-US" sz="1600" dirty="0" err="1">
                <a:solidFill>
                  <a:schemeClr val="tx1"/>
                </a:solidFill>
              </a:rPr>
              <a:t>my_robot</a:t>
            </a:r>
            <a:r>
              <a:rPr lang="en-US" sz="1600" dirty="0">
                <a:solidFill>
                  <a:schemeClr val="tx1"/>
                </a:solidFill>
              </a:rPr>
              <a:t> = </a:t>
            </a:r>
            <a:r>
              <a:rPr lang="en-US" sz="1600" dirty="0" err="1">
                <a:solidFill>
                  <a:schemeClr val="tx1"/>
                </a:solidFill>
              </a:rPr>
              <a:t>init_robot</a:t>
            </a:r>
            <a:r>
              <a:rPr lang="en-US" sz="1600" dirty="0">
                <a:solidFill>
                  <a:schemeClr val="tx1"/>
                </a:solidFill>
              </a:rPr>
              <a:t>()  # Creates the robot object using OOP principles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Here, `</a:t>
            </a:r>
            <a:r>
              <a:rPr lang="en-US" sz="1600" dirty="0" err="1">
                <a:solidFill>
                  <a:schemeClr val="tx1"/>
                </a:solidFill>
              </a:rPr>
              <a:t>my_robot</a:t>
            </a:r>
            <a:r>
              <a:rPr lang="en-US" sz="1600" dirty="0">
                <a:solidFill>
                  <a:schemeClr val="tx1"/>
                </a:solidFill>
              </a:rPr>
              <a:t>` is an instance of the </a:t>
            </a:r>
            <a:r>
              <a:rPr lang="en-US" sz="1600" dirty="0" err="1">
                <a:solidFill>
                  <a:schemeClr val="tx1"/>
                </a:solidFill>
              </a:rPr>
              <a:t>SportClient</a:t>
            </a:r>
            <a:r>
              <a:rPr lang="en-US" sz="1600" dirty="0">
                <a:solidFill>
                  <a:schemeClr val="tx1"/>
                </a:solidFill>
              </a:rPr>
              <a:t> class, which represents the robot and provides methods to control it.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2. Actions on the Robot Object: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Once the robot object is created, we call various methods on it to make the robot move or rotate. These methods include `</a:t>
            </a:r>
            <a:r>
              <a:rPr lang="en-US" sz="1600" dirty="0" err="1">
                <a:solidFill>
                  <a:schemeClr val="tx1"/>
                </a:solidFill>
              </a:rPr>
              <a:t>goMeteresAhead</a:t>
            </a:r>
            <a:r>
              <a:rPr lang="en-US" sz="1600" dirty="0">
                <a:solidFill>
                  <a:schemeClr val="tx1"/>
                </a:solidFill>
              </a:rPr>
              <a:t>()` and `rotate()`, both of which use UNITREE’s built-in functions to control the robot.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`</a:t>
            </a:r>
            <a:r>
              <a:rPr lang="en-US" sz="1600" dirty="0" err="1">
                <a:solidFill>
                  <a:schemeClr val="tx1"/>
                </a:solidFill>
              </a:rPr>
              <a:t>goMeteresAhead</a:t>
            </a:r>
            <a:r>
              <a:rPr lang="en-US" sz="1600" dirty="0">
                <a:solidFill>
                  <a:schemeClr val="tx1"/>
                </a:solidFill>
              </a:rPr>
              <a:t>()` uses the built-in `Move()` function from UNITREE’s </a:t>
            </a:r>
            <a:r>
              <a:rPr lang="en-US" sz="1600" dirty="0" err="1">
                <a:solidFill>
                  <a:schemeClr val="tx1"/>
                </a:solidFill>
              </a:rPr>
              <a:t>SportClient</a:t>
            </a:r>
            <a:r>
              <a:rPr lang="en-US" sz="1600" dirty="0">
                <a:solidFill>
                  <a:schemeClr val="tx1"/>
                </a:solidFill>
              </a:rPr>
              <a:t> API. This function is called multiple times to send movement commands to the robot’s motors, allowing it to move forward.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UNITREE’s `Move()` function is designed to take in velocity parameters and move the robot in a straight line.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- `rotate()` also uses the UNITREE API’s `Move()` function, but this time to rotate the robot.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The third parameter in `Move()` controls rotation. Positive values cause the robot to turn right, and negative values cause it to turn left</a:t>
            </a:r>
            <a:r>
              <a:rPr lang="en-US" sz="1600" dirty="0" smtClean="0">
                <a:solidFill>
                  <a:schemeClr val="tx1"/>
                </a:solidFill>
              </a:rPr>
              <a:t>:</a:t>
            </a:r>
          </a:p>
          <a:p>
            <a:pPr algn="l" rtl="0"/>
            <a:endParaRPr lang="en-US" sz="1600" dirty="0" smtClean="0">
              <a:solidFill>
                <a:schemeClr val="tx1"/>
              </a:solidFill>
            </a:endParaRPr>
          </a:p>
          <a:p>
            <a:pPr algn="l" rtl="0"/>
            <a:r>
              <a:rPr lang="en-US" sz="1600" dirty="0" smtClean="0">
                <a:solidFill>
                  <a:schemeClr val="tx1"/>
                </a:solidFill>
              </a:rPr>
              <a:t>- To compute the robot’s turn while walking, we use cos(α) based on vector multiplication.</a:t>
            </a:r>
          </a:p>
        </p:txBody>
      </p:sp>
    </p:spTree>
    <p:extLst>
      <p:ext uri="{BB962C8B-B14F-4D97-AF65-F5344CB8AC3E}">
        <p14:creationId xmlns:p14="http://schemas.microsoft.com/office/powerpoint/2010/main" val="195418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109" name="מלבן מעוגל 108"/>
          <p:cNvSpPr/>
          <p:nvPr/>
        </p:nvSpPr>
        <p:spPr>
          <a:xfrm>
            <a:off x="1729252" y="328984"/>
            <a:ext cx="8918311" cy="633089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t"/>
          <a:lstStyle/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Formula: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`cos(α) = (vector1 · vector2) / (|vector1| * |vector2|)`.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Vector1: Initial direction of the robot.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Vector2: Target direction (where the person is).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The dot product between these vectors gives the angle, and cos(α) helps calculate how much the robot should turn. </a:t>
            </a:r>
          </a:p>
          <a:p>
            <a:pPr algn="l" rtl="0"/>
            <a:r>
              <a:rPr lang="en-US" sz="1600" dirty="0" smtClean="0">
                <a:solidFill>
                  <a:schemeClr val="tx1"/>
                </a:solidFill>
              </a:rPr>
              <a:t>Summary </a:t>
            </a:r>
            <a:r>
              <a:rPr lang="en-US" sz="1600" dirty="0">
                <a:solidFill>
                  <a:schemeClr val="tx1"/>
                </a:solidFill>
              </a:rPr>
              <a:t>of Step </a:t>
            </a:r>
            <a:r>
              <a:rPr lang="en-US" sz="1600" dirty="0" smtClean="0">
                <a:solidFill>
                  <a:schemeClr val="tx1"/>
                </a:solidFill>
              </a:rPr>
              <a:t>3):</a:t>
            </a:r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1. SSH into the Robot: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Establish a remote connection to the robot and select ROS Foxy as the environment.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2. OOP Approach: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The robot is treated as an object using OOP principles. An instance of the </a:t>
            </a:r>
            <a:r>
              <a:rPr lang="en-US" sz="1600" dirty="0" err="1">
                <a:solidFill>
                  <a:schemeClr val="tx1"/>
                </a:solidFill>
              </a:rPr>
              <a:t>SportClient</a:t>
            </a:r>
            <a:r>
              <a:rPr lang="en-US" sz="1600" dirty="0">
                <a:solidFill>
                  <a:schemeClr val="tx1"/>
                </a:solidFill>
              </a:rPr>
              <a:t> class represents the robot, and we call methods like `</a:t>
            </a:r>
            <a:r>
              <a:rPr lang="en-US" sz="1600" dirty="0" err="1">
                <a:solidFill>
                  <a:schemeClr val="tx1"/>
                </a:solidFill>
              </a:rPr>
              <a:t>goMeteresAhead</a:t>
            </a:r>
            <a:r>
              <a:rPr lang="en-US" sz="1600" dirty="0">
                <a:solidFill>
                  <a:schemeClr val="tx1"/>
                </a:solidFill>
              </a:rPr>
              <a:t>()` and `rotate()` on this object.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3. `</a:t>
            </a:r>
            <a:r>
              <a:rPr lang="en-US" sz="1600" dirty="0" err="1">
                <a:solidFill>
                  <a:schemeClr val="tx1"/>
                </a:solidFill>
              </a:rPr>
              <a:t>goMeteresAhead</a:t>
            </a:r>
            <a:r>
              <a:rPr lang="en-US" sz="1600" dirty="0">
                <a:solidFill>
                  <a:schemeClr val="tx1"/>
                </a:solidFill>
              </a:rPr>
              <a:t>()` and `rotate()`: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Both methods use the UNITREE API’s `Move()` function multiple times to send movement and rotation commands to the robot: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  - `</a:t>
            </a:r>
            <a:r>
              <a:rPr lang="en-US" sz="1600" dirty="0" err="1">
                <a:solidFill>
                  <a:schemeClr val="tx1"/>
                </a:solidFill>
              </a:rPr>
              <a:t>goMeteresAhead</a:t>
            </a:r>
            <a:r>
              <a:rPr lang="en-US" sz="1600" dirty="0">
                <a:solidFill>
                  <a:schemeClr val="tx1"/>
                </a:solidFill>
              </a:rPr>
              <a:t>()`: Moves the robot forward by a certain distance.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  - `rotate()`: Rotates the robot by a specified angle.</a:t>
            </a:r>
          </a:p>
          <a:p>
            <a:pPr algn="l" rtl="0"/>
            <a:endParaRPr lang="en-US" sz="1600" dirty="0">
              <a:solidFill>
                <a:schemeClr val="tx1"/>
              </a:solidFill>
            </a:endParaRP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4. Walking Turns (Cos α):</a:t>
            </a:r>
          </a:p>
          <a:p>
            <a:pPr algn="l" rtl="0"/>
            <a:r>
              <a:rPr lang="en-US" sz="1600" dirty="0">
                <a:solidFill>
                  <a:schemeClr val="tx1"/>
                </a:solidFill>
              </a:rPr>
              <a:t>   - When the robot needs to turn while walking, you calculate the turn using the formula `cos(α) = (vector1 · vector2) / (|vector1| * |vector2|)`, which determines the angle of rotation based on vector multiplication.</a:t>
            </a:r>
          </a:p>
        </p:txBody>
      </p:sp>
    </p:spTree>
    <p:extLst>
      <p:ext uri="{BB962C8B-B14F-4D97-AF65-F5344CB8AC3E}">
        <p14:creationId xmlns:p14="http://schemas.microsoft.com/office/powerpoint/2010/main" val="310734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8884" y="1091813"/>
            <a:ext cx="5735801" cy="1015663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Table of Contents</a:t>
            </a:r>
            <a:endParaRPr lang="he-IL" sz="6000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7609" y="-1082040"/>
            <a:ext cx="184730" cy="1323439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</p:txBody>
      </p:sp>
      <p:grpSp>
        <p:nvGrpSpPr>
          <p:cNvPr id="3" name="קבוצה 2"/>
          <p:cNvGrpSpPr/>
          <p:nvPr/>
        </p:nvGrpSpPr>
        <p:grpSpPr>
          <a:xfrm>
            <a:off x="4222826" y="-1082040"/>
            <a:ext cx="1949769" cy="590550"/>
            <a:chOff x="-511492" y="-1600200"/>
            <a:chExt cx="1949769" cy="590550"/>
          </a:xfrm>
        </p:grpSpPr>
        <p:sp>
          <p:nvSpPr>
            <p:cNvPr id="6" name="מלבן 5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7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8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9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10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" name="קבוצה 4"/>
          <p:cNvGrpSpPr/>
          <p:nvPr/>
        </p:nvGrpSpPr>
        <p:grpSpPr>
          <a:xfrm>
            <a:off x="8789417" y="2692714"/>
            <a:ext cx="2031538" cy="2454806"/>
            <a:chOff x="1239873" y="2915299"/>
            <a:chExt cx="1706880" cy="1979981"/>
          </a:xfrm>
        </p:grpSpPr>
        <p:grpSp>
          <p:nvGrpSpPr>
            <p:cNvPr id="14" name="קבוצה 13"/>
            <p:cNvGrpSpPr/>
            <p:nvPr/>
          </p:nvGrpSpPr>
          <p:grpSpPr>
            <a:xfrm>
              <a:off x="1239873" y="2915299"/>
              <a:ext cx="1706880" cy="1979981"/>
              <a:chOff x="1239873" y="2915299"/>
              <a:chExt cx="1706880" cy="1979981"/>
            </a:xfrm>
          </p:grpSpPr>
          <p:sp>
            <p:nvSpPr>
              <p:cNvPr id="4" name="משושה 3"/>
              <p:cNvSpPr/>
              <p:nvPr/>
            </p:nvSpPr>
            <p:spPr>
              <a:xfrm rot="16200000">
                <a:off x="1103322" y="3051850"/>
                <a:ext cx="1979981" cy="1706880"/>
              </a:xfrm>
              <a:prstGeom prst="hexagon">
                <a:avLst/>
              </a:prstGeom>
              <a:gradFill>
                <a:gsLst>
                  <a:gs pos="0">
                    <a:srgbClr val="B41F18"/>
                  </a:gs>
                  <a:gs pos="83000">
                    <a:srgbClr val="A10D01"/>
                  </a:gs>
                  <a:gs pos="100000">
                    <a:srgbClr val="B41F18"/>
                  </a:gs>
                </a:gsLst>
                <a:lin ang="5400000" scaled="1"/>
              </a:gradFill>
              <a:ln>
                <a:noFill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משושה 14"/>
              <p:cNvSpPr/>
              <p:nvPr/>
            </p:nvSpPr>
            <p:spPr>
              <a:xfrm rot="5400000">
                <a:off x="1319935" y="3228871"/>
                <a:ext cx="1569292" cy="1352838"/>
              </a:xfrm>
              <a:prstGeom prst="hexagon">
                <a:avLst/>
              </a:prstGeom>
              <a:gradFill>
                <a:gsLst>
                  <a:gs pos="0">
                    <a:srgbClr val="C92D28"/>
                  </a:gs>
                  <a:gs pos="83000">
                    <a:srgbClr val="B41F18"/>
                  </a:gs>
                  <a:gs pos="100000">
                    <a:srgbClr val="C92D28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668253" y="3681867"/>
              <a:ext cx="850118" cy="422015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sz="2800" b="1" dirty="0" smtClean="0">
                  <a:solidFill>
                    <a:schemeClr val="bg1"/>
                  </a:solidFill>
                </a:rPr>
                <a:t>Using</a:t>
              </a:r>
              <a:endParaRPr 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קבוצה 11"/>
          <p:cNvGrpSpPr/>
          <p:nvPr/>
        </p:nvGrpSpPr>
        <p:grpSpPr>
          <a:xfrm>
            <a:off x="1050014" y="2930130"/>
            <a:ext cx="1706880" cy="1979981"/>
            <a:chOff x="3439141" y="2915298"/>
            <a:chExt cx="1706880" cy="1979981"/>
          </a:xfrm>
        </p:grpSpPr>
        <p:sp>
          <p:nvSpPr>
            <p:cNvPr id="17" name="משושה 1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8" name="משושה 1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48635" y="3628283"/>
              <a:ext cx="861518" cy="646331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Project</a:t>
              </a:r>
            </a:p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goal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37" name="קבוצה 36"/>
          <p:cNvGrpSpPr/>
          <p:nvPr/>
        </p:nvGrpSpPr>
        <p:grpSpPr>
          <a:xfrm>
            <a:off x="-4" y="-6"/>
            <a:ext cx="1956126" cy="3376784"/>
            <a:chOff x="-4" y="-7"/>
            <a:chExt cx="1640150" cy="4089957"/>
          </a:xfrm>
        </p:grpSpPr>
        <p:sp>
          <p:nvSpPr>
            <p:cNvPr id="34" name="משולש שווה-שוקיים 33"/>
            <p:cNvSpPr/>
            <p:nvPr/>
          </p:nvSpPr>
          <p:spPr>
            <a:xfrm rot="10800000">
              <a:off x="-2" y="-3"/>
              <a:ext cx="1640148" cy="4089953"/>
            </a:xfrm>
            <a:prstGeom prst="triangle">
              <a:avLst>
                <a:gd name="adj" fmla="val 100000"/>
              </a:avLst>
            </a:prstGeom>
            <a:solidFill>
              <a:srgbClr val="A10D0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5" name="משולש שווה-שוקיים 34"/>
            <p:cNvSpPr/>
            <p:nvPr/>
          </p:nvSpPr>
          <p:spPr>
            <a:xfrm rot="10800000">
              <a:off x="-4" y="-7"/>
              <a:ext cx="1455420" cy="2520664"/>
            </a:xfrm>
            <a:prstGeom prst="triangle">
              <a:avLst>
                <a:gd name="adj" fmla="val 100000"/>
              </a:avLst>
            </a:prstGeom>
            <a:solidFill>
              <a:srgbClr val="C92D28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38" name="משולש שווה-שוקיים 37"/>
          <p:cNvSpPr/>
          <p:nvPr/>
        </p:nvSpPr>
        <p:spPr>
          <a:xfrm>
            <a:off x="11064536" y="4089953"/>
            <a:ext cx="1127464" cy="2768047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36" name="קבוצה 35"/>
          <p:cNvGrpSpPr/>
          <p:nvPr/>
        </p:nvGrpSpPr>
        <p:grpSpPr>
          <a:xfrm>
            <a:off x="4909578" y="2930128"/>
            <a:ext cx="1726454" cy="1979981"/>
            <a:chOff x="3439141" y="2915298"/>
            <a:chExt cx="1726454" cy="1979981"/>
          </a:xfrm>
        </p:grpSpPr>
        <p:sp>
          <p:nvSpPr>
            <p:cNvPr id="39" name="משושה 38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0" name="משושה 39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442110" y="3720621"/>
              <a:ext cx="1723485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Documentation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קבוצה 41"/>
          <p:cNvGrpSpPr/>
          <p:nvPr/>
        </p:nvGrpSpPr>
        <p:grpSpPr>
          <a:xfrm>
            <a:off x="2978099" y="2930129"/>
            <a:ext cx="1706880" cy="1979981"/>
            <a:chOff x="3439141" y="2915298"/>
            <a:chExt cx="1706880" cy="1979981"/>
          </a:xfrm>
        </p:grpSpPr>
        <p:sp>
          <p:nvSpPr>
            <p:cNvPr id="43" name="משושה 42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4" name="משושה 43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518108" y="3720622"/>
              <a:ext cx="1582484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Dependencies 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46" name="קבוצה 45"/>
          <p:cNvGrpSpPr/>
          <p:nvPr/>
        </p:nvGrpSpPr>
        <p:grpSpPr>
          <a:xfrm>
            <a:off x="6837662" y="2930129"/>
            <a:ext cx="1706880" cy="1979981"/>
            <a:chOff x="3439141" y="2915298"/>
            <a:chExt cx="1706880" cy="1979981"/>
          </a:xfrm>
        </p:grpSpPr>
        <p:sp>
          <p:nvSpPr>
            <p:cNvPr id="47" name="משושה 4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8" name="משושה 4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566182" y="3705790"/>
              <a:ext cx="1475340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Script &amp; flow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832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957053" y="1101787"/>
            <a:ext cx="1604927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 smtClean="0"/>
              <a:t>Using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50691" y="2009111"/>
            <a:ext cx="8494638" cy="477053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0"/>
            <a:r>
              <a:rPr lang="en-US" sz="1600" dirty="0" smtClean="0"/>
              <a:t>0</a:t>
            </a:r>
            <a:r>
              <a:rPr lang="en-US" sz="1600" dirty="0"/>
              <a:t>. </a:t>
            </a:r>
            <a:r>
              <a:rPr lang="en-US" sz="1600" dirty="0" smtClean="0"/>
              <a:t>Initial Setup:</a:t>
            </a:r>
          </a:p>
          <a:p>
            <a:pPr marL="457200" indent="-457200" algn="just" rtl="0">
              <a:buFontTx/>
              <a:buChar char="-"/>
            </a:pPr>
            <a:r>
              <a:rPr lang="en-US" sz="1600" dirty="0" smtClean="0"/>
              <a:t>Connect </a:t>
            </a:r>
            <a:r>
              <a:rPr lang="en-US" sz="1600" dirty="0"/>
              <a:t>the computer to the </a:t>
            </a:r>
            <a:r>
              <a:rPr lang="en-US" sz="1600" dirty="0" smtClean="0"/>
              <a:t>robot </a:t>
            </a:r>
            <a:r>
              <a:rPr lang="en-US" sz="1600" dirty="0"/>
              <a:t>using an </a:t>
            </a:r>
            <a:r>
              <a:rPr lang="en-US" sz="1600" dirty="0" smtClean="0"/>
              <a:t>Ethernet cable.</a:t>
            </a:r>
          </a:p>
          <a:p>
            <a:pPr marL="457200" indent="-457200" algn="just" rtl="0">
              <a:buFontTx/>
              <a:buChar char="-"/>
            </a:pPr>
            <a:r>
              <a:rPr lang="en-US" sz="1600" dirty="0" smtClean="0"/>
              <a:t>Connect </a:t>
            </a:r>
            <a:r>
              <a:rPr lang="en-US" sz="1600" dirty="0"/>
              <a:t>the camera on the robot to the </a:t>
            </a:r>
            <a:r>
              <a:rPr lang="en-US" sz="1600" dirty="0" smtClean="0"/>
              <a:t>computer </a:t>
            </a:r>
            <a:r>
              <a:rPr lang="en-US" sz="1600" dirty="0"/>
              <a:t>using a </a:t>
            </a:r>
            <a:r>
              <a:rPr lang="en-US" sz="1600" dirty="0" smtClean="0"/>
              <a:t>USB3 cable.</a:t>
            </a:r>
            <a:endParaRPr lang="en-US" sz="1600" dirty="0"/>
          </a:p>
          <a:p>
            <a:pPr marL="342900" indent="-342900" algn="just" rtl="0">
              <a:buAutoNum type="arabicPeriod"/>
            </a:pPr>
            <a:r>
              <a:rPr lang="en-US" sz="1600" dirty="0" smtClean="0"/>
              <a:t>Download </a:t>
            </a:r>
            <a:r>
              <a:rPr lang="en-US" sz="1600" dirty="0"/>
              <a:t>the ZIP </a:t>
            </a:r>
            <a:r>
              <a:rPr lang="en-US" sz="1600" dirty="0" smtClean="0"/>
              <a:t>file:</a:t>
            </a:r>
          </a:p>
          <a:p>
            <a:pPr lvl="1" algn="just" rtl="0"/>
            <a:r>
              <a:rPr lang="en-US" sz="1600" dirty="0" smtClean="0"/>
              <a:t>Download </a:t>
            </a:r>
            <a:r>
              <a:rPr lang="en-US" sz="1600" dirty="0"/>
              <a:t>the project ZIP file from the GitHub </a:t>
            </a:r>
            <a:r>
              <a:rPr lang="en-US" sz="1600" dirty="0" smtClean="0"/>
              <a:t>repository:</a:t>
            </a:r>
          </a:p>
          <a:p>
            <a:pPr lvl="1" algn="just" rtl="0"/>
            <a:r>
              <a:rPr lang="en-US" sz="1600" dirty="0" smtClean="0">
                <a:hlinkClick r:id="rId3"/>
              </a:rPr>
              <a:t>https</a:t>
            </a:r>
            <a:r>
              <a:rPr lang="en-US" sz="1600" dirty="0">
                <a:hlinkClick r:id="rId3"/>
              </a:rPr>
              <a:t>://</a:t>
            </a:r>
            <a:r>
              <a:rPr lang="en-US" sz="1600" dirty="0" smtClean="0">
                <a:hlinkClick r:id="rId3"/>
              </a:rPr>
              <a:t>github.com/tallavi561/GO2_project.git</a:t>
            </a:r>
            <a:endParaRPr lang="en-US" sz="1600" dirty="0" smtClean="0"/>
          </a:p>
          <a:p>
            <a:pPr lvl="1" algn="just" rtl="0"/>
            <a:r>
              <a:rPr lang="en-US" sz="1600" dirty="0" smtClean="0"/>
              <a:t>https</a:t>
            </a:r>
            <a:r>
              <a:rPr lang="en-US" sz="1600" dirty="0"/>
              <a:t>://github.com/tallavi561/GO2_project</a:t>
            </a:r>
          </a:p>
          <a:p>
            <a:pPr algn="just" rtl="0"/>
            <a:r>
              <a:rPr lang="en-US" sz="1600" dirty="0" smtClean="0"/>
              <a:t>2</a:t>
            </a:r>
            <a:r>
              <a:rPr lang="en-US" sz="1600" dirty="0"/>
              <a:t>. </a:t>
            </a:r>
            <a:r>
              <a:rPr lang="en-US" sz="1600" dirty="0" smtClean="0"/>
              <a:t>Unzip </a:t>
            </a:r>
            <a:r>
              <a:rPr lang="en-US" sz="1600" dirty="0"/>
              <a:t>the </a:t>
            </a:r>
            <a:r>
              <a:rPr lang="en-US" sz="1600" dirty="0" smtClean="0"/>
              <a:t>File:</a:t>
            </a:r>
            <a:endParaRPr lang="en-US" sz="1600" dirty="0"/>
          </a:p>
          <a:p>
            <a:pPr lvl="1" algn="just" rtl="0"/>
            <a:r>
              <a:rPr lang="en-US" sz="1600" dirty="0" smtClean="0"/>
              <a:t>Extract </a:t>
            </a:r>
            <a:r>
              <a:rPr lang="en-US" sz="1600" dirty="0"/>
              <a:t>the contents of the downloaded ZIP file:</a:t>
            </a:r>
          </a:p>
          <a:p>
            <a:pPr lvl="1" algn="just" rtl="0"/>
            <a:r>
              <a:rPr lang="en-US" sz="1600" dirty="0" smtClean="0"/>
              <a:t>unzip go2.zip</a:t>
            </a:r>
            <a:endParaRPr lang="en-US" sz="1600" dirty="0"/>
          </a:p>
          <a:p>
            <a:pPr algn="just" rtl="0"/>
            <a:r>
              <a:rPr lang="en-US" sz="1600" dirty="0" smtClean="0"/>
              <a:t>3</a:t>
            </a:r>
            <a:r>
              <a:rPr lang="en-US" sz="1600" dirty="0"/>
              <a:t>. </a:t>
            </a:r>
            <a:r>
              <a:rPr lang="en-US" sz="1600" dirty="0" smtClean="0"/>
              <a:t>Transfer </a:t>
            </a:r>
            <a:r>
              <a:rPr lang="en-US" sz="1600" dirty="0"/>
              <a:t>the `FROM_ROBOT` </a:t>
            </a:r>
            <a:r>
              <a:rPr lang="en-US" sz="1600" dirty="0" smtClean="0"/>
              <a:t>Directory:</a:t>
            </a:r>
            <a:endParaRPr lang="en-US" sz="1600" dirty="0"/>
          </a:p>
          <a:p>
            <a:pPr lvl="1" algn="just" rtl="0"/>
            <a:r>
              <a:rPr lang="en-US" sz="1600" dirty="0" smtClean="0"/>
              <a:t>Transfer </a:t>
            </a:r>
            <a:r>
              <a:rPr lang="en-US" sz="1600" dirty="0"/>
              <a:t>the contents of the `FROM_ROBOT` directory to the robot in an appropriate directory, for example:</a:t>
            </a:r>
          </a:p>
          <a:p>
            <a:pPr lvl="1" algn="just" rtl="0"/>
            <a:r>
              <a:rPr lang="en-US" sz="1600" dirty="0" err="1"/>
              <a:t>sshpass</a:t>
            </a:r>
            <a:r>
              <a:rPr lang="en-US" sz="1600" dirty="0"/>
              <a:t> -p "123" </a:t>
            </a:r>
            <a:r>
              <a:rPr lang="en-US" sz="1600" dirty="0" err="1"/>
              <a:t>scp</a:t>
            </a:r>
            <a:r>
              <a:rPr lang="en-US" sz="1600" dirty="0"/>
              <a:t> -r FROM_ROBOT/ unitree@192.168.123.18:~/Documents/project/</a:t>
            </a:r>
          </a:p>
          <a:p>
            <a:pPr algn="just" rtl="0"/>
            <a:r>
              <a:rPr lang="en-US" sz="1600" dirty="0" smtClean="0"/>
              <a:t>4</a:t>
            </a:r>
            <a:r>
              <a:rPr lang="en-US" sz="1600" dirty="0"/>
              <a:t>. </a:t>
            </a:r>
            <a:r>
              <a:rPr lang="en-US" sz="1600" dirty="0" smtClean="0"/>
              <a:t>Ensure </a:t>
            </a:r>
            <a:r>
              <a:rPr lang="en-US" sz="1600" dirty="0"/>
              <a:t>All Dependencies Are </a:t>
            </a:r>
            <a:r>
              <a:rPr lang="en-US" sz="1600" dirty="0" smtClean="0"/>
              <a:t>Installed:</a:t>
            </a:r>
            <a:endParaRPr lang="en-US" sz="1600" dirty="0"/>
          </a:p>
          <a:p>
            <a:pPr lvl="1" algn="just" rtl="0"/>
            <a:r>
              <a:rPr lang="en-US" sz="1600" dirty="0" smtClean="0"/>
              <a:t>Ensure </a:t>
            </a:r>
            <a:r>
              <a:rPr lang="en-US" sz="1600" dirty="0"/>
              <a:t>that all necessary dependencies are installed on both the robot and the computer.</a:t>
            </a:r>
          </a:p>
          <a:p>
            <a:pPr lvl="1" algn="just" rtl="0"/>
            <a:r>
              <a:rPr lang="en-US" sz="1600" dirty="0" smtClean="0"/>
              <a:t>On </a:t>
            </a:r>
            <a:r>
              <a:rPr lang="en-US" sz="1600" dirty="0"/>
              <a:t>the </a:t>
            </a:r>
            <a:r>
              <a:rPr lang="en-US" sz="1600" dirty="0" smtClean="0"/>
              <a:t>robot: </a:t>
            </a:r>
            <a:r>
              <a:rPr lang="en-US" sz="1600" dirty="0"/>
              <a:t>Make sure the robot has the required </a:t>
            </a:r>
            <a:r>
              <a:rPr lang="en-US" sz="1600" dirty="0" smtClean="0"/>
              <a:t>software</a:t>
            </a:r>
          </a:p>
          <a:p>
            <a:pPr lvl="1" algn="just" rtl="0"/>
            <a:r>
              <a:rPr lang="en-US" sz="1600" dirty="0" smtClean="0"/>
              <a:t>On </a:t>
            </a:r>
            <a:r>
              <a:rPr lang="en-US" sz="1600" dirty="0"/>
              <a:t>the </a:t>
            </a:r>
            <a:r>
              <a:rPr lang="en-US" sz="1600" dirty="0" smtClean="0"/>
              <a:t>computer: </a:t>
            </a:r>
            <a:r>
              <a:rPr lang="en-US" sz="1600" dirty="0"/>
              <a:t>Ensure that any necessary Python libraries (such as `</a:t>
            </a:r>
            <a:r>
              <a:rPr lang="en-US" sz="1600" dirty="0" err="1"/>
              <a:t>insightface</a:t>
            </a:r>
            <a:r>
              <a:rPr lang="en-US" sz="1600" dirty="0"/>
              <a:t>`, `pyrealsense2`, etc.) are installed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6" name="משולש שווה-שוקיים 5"/>
          <p:cNvSpPr/>
          <p:nvPr/>
        </p:nvSpPr>
        <p:spPr>
          <a:xfrm rot="10800000">
            <a:off x="-328250" y="-3"/>
            <a:ext cx="2503723" cy="4968241"/>
          </a:xfrm>
          <a:prstGeom prst="triangle">
            <a:avLst>
              <a:gd name="adj" fmla="val 100000"/>
            </a:avLst>
          </a:pr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7" name="קבוצה 16"/>
          <p:cNvGrpSpPr/>
          <p:nvPr/>
        </p:nvGrpSpPr>
        <p:grpSpPr>
          <a:xfrm>
            <a:off x="3139864" y="1101787"/>
            <a:ext cx="634454" cy="735967"/>
            <a:chOff x="9526042" y="2915298"/>
            <a:chExt cx="1706880" cy="1979981"/>
          </a:xfrm>
        </p:grpSpPr>
        <p:sp>
          <p:nvSpPr>
            <p:cNvPr id="18" name="משושה 17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19" name="משושה 18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26" name="משולש שווה-שוקיים 25"/>
          <p:cNvSpPr/>
          <p:nvPr/>
        </p:nvSpPr>
        <p:spPr>
          <a:xfrm rot="10800000" flipV="1">
            <a:off x="-328249" y="1885268"/>
            <a:ext cx="2503721" cy="4972732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C92D28"/>
              </a:gs>
              <a:gs pos="83000">
                <a:srgbClr val="B41F18"/>
              </a:gs>
              <a:gs pos="100000">
                <a:srgbClr val="C92D28"/>
              </a:gs>
            </a:gsLst>
            <a:lin ang="135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0" name="משולש שווה-שוקיים 49"/>
          <p:cNvSpPr/>
          <p:nvPr/>
        </p:nvSpPr>
        <p:spPr>
          <a:xfrm flipV="1">
            <a:off x="11503850" y="-3"/>
            <a:ext cx="1498505" cy="2987041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6761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5" name="צורה חופשית 54"/>
          <p:cNvSpPr/>
          <p:nvPr/>
        </p:nvSpPr>
        <p:spPr>
          <a:xfrm>
            <a:off x="11028631" y="25376"/>
            <a:ext cx="1986043" cy="6832624"/>
          </a:xfrm>
          <a:custGeom>
            <a:avLst/>
            <a:gdLst>
              <a:gd name="connsiteX0" fmla="*/ 0 w 1986043"/>
              <a:gd name="connsiteY0" fmla="*/ 0 h 6832624"/>
              <a:gd name="connsiteX1" fmla="*/ 277886 w 1986043"/>
              <a:gd name="connsiteY1" fmla="*/ 0 h 6832624"/>
              <a:gd name="connsiteX2" fmla="*/ 1986043 w 1986043"/>
              <a:gd name="connsiteY2" fmla="*/ 3416312 h 6832624"/>
              <a:gd name="connsiteX3" fmla="*/ 277886 w 1986043"/>
              <a:gd name="connsiteY3" fmla="*/ 6832624 h 6832624"/>
              <a:gd name="connsiteX4" fmla="*/ 0 w 1986043"/>
              <a:gd name="connsiteY4" fmla="*/ 6832624 h 6832624"/>
              <a:gd name="connsiteX5" fmla="*/ 1708157 w 1986043"/>
              <a:gd name="connsiteY5" fmla="*/ 3416312 h 6832624"/>
              <a:gd name="connsiteX6" fmla="*/ 0 w 1986043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86043" h="6832624">
                <a:moveTo>
                  <a:pt x="0" y="0"/>
                </a:moveTo>
                <a:lnTo>
                  <a:pt x="277886" y="0"/>
                </a:lnTo>
                <a:lnTo>
                  <a:pt x="1986043" y="3416312"/>
                </a:lnTo>
                <a:lnTo>
                  <a:pt x="277886" y="6832624"/>
                </a:lnTo>
                <a:lnTo>
                  <a:pt x="0" y="6832624"/>
                </a:lnTo>
                <a:lnTo>
                  <a:pt x="1708157" y="341631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7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957053" y="1101787"/>
            <a:ext cx="1604927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 smtClean="0"/>
              <a:t>Using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50691" y="2009111"/>
            <a:ext cx="8494638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0"/>
            <a:r>
              <a:rPr lang="en-US" sz="1600" dirty="0" smtClean="0"/>
              <a:t>5</a:t>
            </a:r>
            <a:r>
              <a:rPr lang="en-US" sz="1600" dirty="0"/>
              <a:t>. </a:t>
            </a:r>
            <a:r>
              <a:rPr lang="en-US" sz="1600" dirty="0" smtClean="0"/>
              <a:t>Run </a:t>
            </a:r>
            <a:r>
              <a:rPr lang="en-US" sz="1600" dirty="0"/>
              <a:t>the </a:t>
            </a:r>
            <a:r>
              <a:rPr lang="en-US" sz="1600" dirty="0" smtClean="0"/>
              <a:t>Script:</a:t>
            </a:r>
            <a:endParaRPr lang="en-US" sz="1600" dirty="0"/>
          </a:p>
          <a:p>
            <a:pPr lvl="1" algn="just" rtl="0"/>
            <a:r>
              <a:rPr lang="en-US" sz="1600" dirty="0" smtClean="0"/>
              <a:t>Run </a:t>
            </a:r>
            <a:r>
              <a:rPr lang="en-US" sz="1600" dirty="0"/>
              <a:t>the main script on your computer:</a:t>
            </a:r>
          </a:p>
          <a:p>
            <a:pPr lvl="1" algn="just" rtl="0"/>
            <a:r>
              <a:rPr lang="en-US" sz="1600" dirty="0" smtClean="0"/>
              <a:t>./main.sh</a:t>
            </a:r>
            <a:endParaRPr lang="en-US" sz="1600" dirty="0"/>
          </a:p>
          <a:p>
            <a:pPr algn="just" rtl="0"/>
            <a:r>
              <a:rPr lang="en-US" sz="1600" dirty="0" smtClean="0"/>
              <a:t>6</a:t>
            </a:r>
            <a:r>
              <a:rPr lang="en-US" sz="1600" dirty="0"/>
              <a:t>. </a:t>
            </a:r>
            <a:r>
              <a:rPr lang="en-US" sz="1600" dirty="0" smtClean="0"/>
              <a:t>Permissions </a:t>
            </a:r>
            <a:r>
              <a:rPr lang="en-US" sz="1600" dirty="0"/>
              <a:t>(if needed</a:t>
            </a:r>
            <a:r>
              <a:rPr lang="en-US" sz="1600" dirty="0" smtClean="0"/>
              <a:t>):</a:t>
            </a:r>
            <a:endParaRPr lang="en-US" sz="1600" dirty="0"/>
          </a:p>
          <a:p>
            <a:pPr lvl="1" algn="just" rtl="0"/>
            <a:r>
              <a:rPr lang="en-US" sz="1600" dirty="0" smtClean="0"/>
              <a:t>If </a:t>
            </a:r>
            <a:r>
              <a:rPr lang="en-US" sz="1600" dirty="0"/>
              <a:t>the script doesn’t run due to permission issues, give it execute permissions:</a:t>
            </a:r>
          </a:p>
          <a:p>
            <a:pPr lvl="1" algn="just" rtl="0"/>
            <a:r>
              <a:rPr lang="en-US" sz="1600" dirty="0" err="1" smtClean="0"/>
              <a:t>chmod</a:t>
            </a:r>
            <a:r>
              <a:rPr lang="en-US" sz="1600" dirty="0" smtClean="0"/>
              <a:t> </a:t>
            </a:r>
            <a:r>
              <a:rPr lang="en-US" sz="1600" dirty="0"/>
              <a:t>+x </a:t>
            </a:r>
            <a:r>
              <a:rPr lang="en-US" sz="1600" dirty="0" smtClean="0"/>
              <a:t>main.sh</a:t>
            </a:r>
            <a:endParaRPr lang="en-US" sz="1600" dirty="0"/>
          </a:p>
        </p:txBody>
      </p:sp>
      <p:sp>
        <p:nvSpPr>
          <p:cNvPr id="6" name="משולש שווה-שוקיים 5"/>
          <p:cNvSpPr/>
          <p:nvPr/>
        </p:nvSpPr>
        <p:spPr>
          <a:xfrm rot="10800000">
            <a:off x="-328250" y="-3"/>
            <a:ext cx="2503723" cy="4968241"/>
          </a:xfrm>
          <a:prstGeom prst="triangle">
            <a:avLst>
              <a:gd name="adj" fmla="val 100000"/>
            </a:avLst>
          </a:pr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7" name="קבוצה 16"/>
          <p:cNvGrpSpPr/>
          <p:nvPr/>
        </p:nvGrpSpPr>
        <p:grpSpPr>
          <a:xfrm>
            <a:off x="3139864" y="1101787"/>
            <a:ext cx="634454" cy="735967"/>
            <a:chOff x="9526042" y="2915298"/>
            <a:chExt cx="1706880" cy="1979981"/>
          </a:xfrm>
        </p:grpSpPr>
        <p:sp>
          <p:nvSpPr>
            <p:cNvPr id="18" name="משושה 17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19" name="משושה 18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26" name="משולש שווה-שוקיים 25"/>
          <p:cNvSpPr/>
          <p:nvPr/>
        </p:nvSpPr>
        <p:spPr>
          <a:xfrm rot="10800000" flipV="1">
            <a:off x="-328249" y="1885268"/>
            <a:ext cx="2503721" cy="4972732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C92D28"/>
              </a:gs>
              <a:gs pos="83000">
                <a:srgbClr val="B41F18"/>
              </a:gs>
              <a:gs pos="100000">
                <a:srgbClr val="C92D28"/>
              </a:gs>
            </a:gsLst>
            <a:lin ang="135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0" name="משולש שווה-שוקיים 49"/>
          <p:cNvSpPr/>
          <p:nvPr/>
        </p:nvSpPr>
        <p:spPr>
          <a:xfrm flipV="1">
            <a:off x="11503850" y="-3"/>
            <a:ext cx="1498505" cy="2987041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6761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5" name="צורה חופשית 54"/>
          <p:cNvSpPr/>
          <p:nvPr/>
        </p:nvSpPr>
        <p:spPr>
          <a:xfrm>
            <a:off x="11028631" y="25376"/>
            <a:ext cx="1986043" cy="6832624"/>
          </a:xfrm>
          <a:custGeom>
            <a:avLst/>
            <a:gdLst>
              <a:gd name="connsiteX0" fmla="*/ 0 w 1986043"/>
              <a:gd name="connsiteY0" fmla="*/ 0 h 6832624"/>
              <a:gd name="connsiteX1" fmla="*/ 277886 w 1986043"/>
              <a:gd name="connsiteY1" fmla="*/ 0 h 6832624"/>
              <a:gd name="connsiteX2" fmla="*/ 1986043 w 1986043"/>
              <a:gd name="connsiteY2" fmla="*/ 3416312 h 6832624"/>
              <a:gd name="connsiteX3" fmla="*/ 277886 w 1986043"/>
              <a:gd name="connsiteY3" fmla="*/ 6832624 h 6832624"/>
              <a:gd name="connsiteX4" fmla="*/ 0 w 1986043"/>
              <a:gd name="connsiteY4" fmla="*/ 6832624 h 6832624"/>
              <a:gd name="connsiteX5" fmla="*/ 1708157 w 1986043"/>
              <a:gd name="connsiteY5" fmla="*/ 3416312 h 6832624"/>
              <a:gd name="connsiteX6" fmla="*/ 0 w 1986043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86043" h="6832624">
                <a:moveTo>
                  <a:pt x="0" y="0"/>
                </a:moveTo>
                <a:lnTo>
                  <a:pt x="277886" y="0"/>
                </a:lnTo>
                <a:lnTo>
                  <a:pt x="1986043" y="3416312"/>
                </a:lnTo>
                <a:lnTo>
                  <a:pt x="277886" y="6832624"/>
                </a:lnTo>
                <a:lnTo>
                  <a:pt x="0" y="6832624"/>
                </a:lnTo>
                <a:lnTo>
                  <a:pt x="1708157" y="341631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06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67150" y="1101787"/>
            <a:ext cx="184731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endParaRPr lang="en-US" sz="4800" b="1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650691" y="2009111"/>
            <a:ext cx="8494638" cy="280076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0"/>
            <a:r>
              <a:rPr lang="en-US" sz="1600" dirty="0" smtClean="0"/>
              <a:t>1</a:t>
            </a:r>
            <a:r>
              <a:rPr lang="en-US" sz="1600" dirty="0"/>
              <a:t>. </a:t>
            </a:r>
            <a:r>
              <a:rPr lang="en-US" sz="1600" dirty="0" smtClean="0"/>
              <a:t>DECIDE Function:</a:t>
            </a:r>
            <a:endParaRPr lang="en-US" sz="1600" dirty="0"/>
          </a:p>
          <a:p>
            <a:pPr algn="just" rtl="0"/>
            <a:r>
              <a:rPr lang="en-US" sz="1600" dirty="0"/>
              <a:t>   - Currently, the </a:t>
            </a:r>
            <a:r>
              <a:rPr lang="en-US" sz="1600" dirty="0" smtClean="0"/>
              <a:t>`</a:t>
            </a:r>
            <a:r>
              <a:rPr lang="en-US" sz="1600" dirty="0"/>
              <a:t>DECIDE</a:t>
            </a:r>
            <a:r>
              <a:rPr lang="en-US" sz="1600" dirty="0" smtClean="0"/>
              <a:t>` </a:t>
            </a:r>
            <a:r>
              <a:rPr lang="en-US" sz="1600" dirty="0"/>
              <a:t>function selects the first person detected in the image. The instructor has the flexibility to modify this function based on desired criteria for selecting a person.</a:t>
            </a:r>
          </a:p>
          <a:p>
            <a:pPr algn="just" rtl="0"/>
            <a:endParaRPr lang="en-US" sz="1600" dirty="0"/>
          </a:p>
          <a:p>
            <a:pPr algn="just" rtl="0"/>
            <a:r>
              <a:rPr lang="en-US" sz="1600" dirty="0"/>
              <a:t>2. </a:t>
            </a:r>
            <a:r>
              <a:rPr lang="en-US" sz="1600" dirty="0" smtClean="0"/>
              <a:t>Exiting SSH:</a:t>
            </a:r>
            <a:endParaRPr lang="en-US" sz="1600" dirty="0"/>
          </a:p>
          <a:p>
            <a:pPr algn="just" rtl="0"/>
            <a:r>
              <a:rPr lang="en-US" sz="1600" dirty="0"/>
              <a:t>   - After interacting with the robot, to allow further commands from the computer, </a:t>
            </a:r>
            <a:r>
              <a:rPr lang="en-US" sz="1600" dirty="0" smtClean="0"/>
              <a:t>exit </a:t>
            </a:r>
            <a:r>
              <a:rPr lang="en-US" sz="1600" dirty="0"/>
              <a:t>the SSH </a:t>
            </a:r>
            <a:r>
              <a:rPr lang="en-US" sz="1600" dirty="0" smtClean="0"/>
              <a:t>session.</a:t>
            </a:r>
            <a:endParaRPr lang="en-US" sz="1600" dirty="0"/>
          </a:p>
          <a:p>
            <a:pPr algn="just" rtl="0"/>
            <a:r>
              <a:rPr lang="en-US" sz="1600" dirty="0"/>
              <a:t>3. </a:t>
            </a:r>
            <a:r>
              <a:rPr lang="en-US" sz="1600" dirty="0" smtClean="0"/>
              <a:t>Voice Assistance:</a:t>
            </a:r>
            <a:endParaRPr lang="en-US" sz="1600" dirty="0"/>
          </a:p>
          <a:p>
            <a:pPr algn="just" rtl="0"/>
            <a:r>
              <a:rPr lang="en-US" sz="1600" dirty="0"/>
              <a:t>   - The ZIP file includes a script </a:t>
            </a:r>
            <a:r>
              <a:rPr lang="en-US" sz="1600" dirty="0" smtClean="0"/>
              <a:t>`</a:t>
            </a:r>
            <a:r>
              <a:rPr lang="en-US" sz="1600" dirty="0"/>
              <a:t>voice.py</a:t>
            </a:r>
            <a:r>
              <a:rPr lang="en-US" sz="1600" dirty="0" smtClean="0"/>
              <a:t>`, </a:t>
            </a:r>
            <a:r>
              <a:rPr lang="en-US" sz="1600" dirty="0"/>
              <a:t>which can be used to request assistance from the detected person.</a:t>
            </a:r>
          </a:p>
          <a:p>
            <a:pPr algn="just" rtl="0"/>
            <a:r>
              <a:rPr lang="en-US" sz="1600" dirty="0"/>
              <a:t>   - The voice can be played through a </a:t>
            </a:r>
            <a:r>
              <a:rPr lang="en-US" sz="1600" dirty="0" smtClean="0"/>
              <a:t>Bluetooth-connected speaker </a:t>
            </a:r>
            <a:r>
              <a:rPr lang="en-US" sz="1600" dirty="0"/>
              <a:t>attached to the robot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6" name="משולש שווה-שוקיים 5"/>
          <p:cNvSpPr/>
          <p:nvPr/>
        </p:nvSpPr>
        <p:spPr>
          <a:xfrm rot="10800000">
            <a:off x="-328250" y="-3"/>
            <a:ext cx="2503723" cy="4968241"/>
          </a:xfrm>
          <a:prstGeom prst="triangle">
            <a:avLst>
              <a:gd name="adj" fmla="val 100000"/>
            </a:avLst>
          </a:pr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26" name="משולש שווה-שוקיים 25"/>
          <p:cNvSpPr/>
          <p:nvPr/>
        </p:nvSpPr>
        <p:spPr>
          <a:xfrm rot="10800000" flipV="1">
            <a:off x="-328249" y="1885268"/>
            <a:ext cx="2503721" cy="4972732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C92D28"/>
              </a:gs>
              <a:gs pos="83000">
                <a:srgbClr val="B41F18"/>
              </a:gs>
              <a:gs pos="100000">
                <a:srgbClr val="C92D28"/>
              </a:gs>
            </a:gsLst>
            <a:lin ang="135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0" name="משולש שווה-שוקיים 49"/>
          <p:cNvSpPr/>
          <p:nvPr/>
        </p:nvSpPr>
        <p:spPr>
          <a:xfrm flipV="1">
            <a:off x="11503850" y="-3"/>
            <a:ext cx="1498505" cy="2987041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6761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5" name="צורה חופשית 54"/>
          <p:cNvSpPr/>
          <p:nvPr/>
        </p:nvSpPr>
        <p:spPr>
          <a:xfrm>
            <a:off x="11028631" y="25376"/>
            <a:ext cx="1986043" cy="6832624"/>
          </a:xfrm>
          <a:custGeom>
            <a:avLst/>
            <a:gdLst>
              <a:gd name="connsiteX0" fmla="*/ 0 w 1986043"/>
              <a:gd name="connsiteY0" fmla="*/ 0 h 6832624"/>
              <a:gd name="connsiteX1" fmla="*/ 277886 w 1986043"/>
              <a:gd name="connsiteY1" fmla="*/ 0 h 6832624"/>
              <a:gd name="connsiteX2" fmla="*/ 1986043 w 1986043"/>
              <a:gd name="connsiteY2" fmla="*/ 3416312 h 6832624"/>
              <a:gd name="connsiteX3" fmla="*/ 277886 w 1986043"/>
              <a:gd name="connsiteY3" fmla="*/ 6832624 h 6832624"/>
              <a:gd name="connsiteX4" fmla="*/ 0 w 1986043"/>
              <a:gd name="connsiteY4" fmla="*/ 6832624 h 6832624"/>
              <a:gd name="connsiteX5" fmla="*/ 1708157 w 1986043"/>
              <a:gd name="connsiteY5" fmla="*/ 3416312 h 6832624"/>
              <a:gd name="connsiteX6" fmla="*/ 0 w 1986043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86043" h="6832624">
                <a:moveTo>
                  <a:pt x="0" y="0"/>
                </a:moveTo>
                <a:lnTo>
                  <a:pt x="277886" y="0"/>
                </a:lnTo>
                <a:lnTo>
                  <a:pt x="1986043" y="3416312"/>
                </a:lnTo>
                <a:lnTo>
                  <a:pt x="277886" y="6832624"/>
                </a:lnTo>
                <a:lnTo>
                  <a:pt x="0" y="6832624"/>
                </a:lnTo>
                <a:lnTo>
                  <a:pt x="1708157" y="341631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680457" y="1090419"/>
            <a:ext cx="3380541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 smtClean="0"/>
              <a:t>Future Work</a:t>
            </a:r>
            <a:endParaRPr lang="en-US" sz="4800" b="1" dirty="0" smtClean="0"/>
          </a:p>
        </p:txBody>
      </p:sp>
    </p:spTree>
    <p:extLst>
      <p:ext uri="{BB962C8B-B14F-4D97-AF65-F5344CB8AC3E}">
        <p14:creationId xmlns:p14="http://schemas.microsoft.com/office/powerpoint/2010/main" val="194405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15256" y="1054271"/>
            <a:ext cx="3309431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 smtClean="0"/>
              <a:t>Project Goal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94722" y="2202484"/>
            <a:ext cx="7414263" cy="39703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0"/>
            <a:r>
              <a:rPr lang="en-US" sz="2800" dirty="0" smtClean="0"/>
              <a:t>The GO2 robot is limited in its physical capabilities and therefore there are tasks it cannot do alone, for example - press an elevator button, move an obstacle and so on. Because of this, it will need the help of the people around him.</a:t>
            </a:r>
          </a:p>
          <a:p>
            <a:pPr algn="just" rtl="0"/>
            <a:endParaRPr lang="en-US" sz="2800" dirty="0" smtClean="0"/>
          </a:p>
          <a:p>
            <a:pPr algn="just" rtl="0"/>
            <a:r>
              <a:rPr lang="en-US" sz="2800" dirty="0" smtClean="0"/>
              <a:t>The goal of the project is to make the robot recognize the people around him, choose one of them, and ask him for help.</a:t>
            </a:r>
          </a:p>
        </p:txBody>
      </p:sp>
      <p:sp>
        <p:nvSpPr>
          <p:cNvPr id="6" name="משולש שווה-שוקיים 5"/>
          <p:cNvSpPr/>
          <p:nvPr/>
        </p:nvSpPr>
        <p:spPr>
          <a:xfrm rot="10800000">
            <a:off x="-328250" y="-3"/>
            <a:ext cx="2503723" cy="4968241"/>
          </a:xfrm>
          <a:prstGeom prst="triangle">
            <a:avLst>
              <a:gd name="adj" fmla="val 100000"/>
            </a:avLst>
          </a:pr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7" name="קבוצה 16"/>
          <p:cNvGrpSpPr/>
          <p:nvPr/>
        </p:nvGrpSpPr>
        <p:grpSpPr>
          <a:xfrm>
            <a:off x="3139864" y="1101787"/>
            <a:ext cx="634454" cy="735967"/>
            <a:chOff x="9526042" y="2915298"/>
            <a:chExt cx="1706880" cy="1979981"/>
          </a:xfrm>
        </p:grpSpPr>
        <p:sp>
          <p:nvSpPr>
            <p:cNvPr id="18" name="משושה 17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19" name="משושה 18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26" name="משולש שווה-שוקיים 25"/>
          <p:cNvSpPr/>
          <p:nvPr/>
        </p:nvSpPr>
        <p:spPr>
          <a:xfrm rot="10800000" flipV="1">
            <a:off x="-328249" y="1885268"/>
            <a:ext cx="2503721" cy="4972732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C92D28"/>
              </a:gs>
              <a:gs pos="83000">
                <a:srgbClr val="B41F18"/>
              </a:gs>
              <a:gs pos="100000">
                <a:srgbClr val="C92D28"/>
              </a:gs>
            </a:gsLst>
            <a:lin ang="135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0" name="משולש שווה-שוקיים 49"/>
          <p:cNvSpPr/>
          <p:nvPr/>
        </p:nvSpPr>
        <p:spPr>
          <a:xfrm flipV="1">
            <a:off x="11503850" y="-3"/>
            <a:ext cx="1498505" cy="2987041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6761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5" name="צורה חופשית 54"/>
          <p:cNvSpPr/>
          <p:nvPr/>
        </p:nvSpPr>
        <p:spPr>
          <a:xfrm>
            <a:off x="11028631" y="25376"/>
            <a:ext cx="1986043" cy="6832624"/>
          </a:xfrm>
          <a:custGeom>
            <a:avLst/>
            <a:gdLst>
              <a:gd name="connsiteX0" fmla="*/ 0 w 1986043"/>
              <a:gd name="connsiteY0" fmla="*/ 0 h 6832624"/>
              <a:gd name="connsiteX1" fmla="*/ 277886 w 1986043"/>
              <a:gd name="connsiteY1" fmla="*/ 0 h 6832624"/>
              <a:gd name="connsiteX2" fmla="*/ 1986043 w 1986043"/>
              <a:gd name="connsiteY2" fmla="*/ 3416312 h 6832624"/>
              <a:gd name="connsiteX3" fmla="*/ 277886 w 1986043"/>
              <a:gd name="connsiteY3" fmla="*/ 6832624 h 6832624"/>
              <a:gd name="connsiteX4" fmla="*/ 0 w 1986043"/>
              <a:gd name="connsiteY4" fmla="*/ 6832624 h 6832624"/>
              <a:gd name="connsiteX5" fmla="*/ 1708157 w 1986043"/>
              <a:gd name="connsiteY5" fmla="*/ 3416312 h 6832624"/>
              <a:gd name="connsiteX6" fmla="*/ 0 w 1986043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86043" h="6832624">
                <a:moveTo>
                  <a:pt x="0" y="0"/>
                </a:moveTo>
                <a:lnTo>
                  <a:pt x="277886" y="0"/>
                </a:lnTo>
                <a:lnTo>
                  <a:pt x="1986043" y="3416312"/>
                </a:lnTo>
                <a:lnTo>
                  <a:pt x="277886" y="6832624"/>
                </a:lnTo>
                <a:lnTo>
                  <a:pt x="0" y="6832624"/>
                </a:lnTo>
                <a:lnTo>
                  <a:pt x="1708157" y="341631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r>
              <a:rPr lang="he-IL" b="1" dirty="0" smtClean="0">
                <a:solidFill>
                  <a:schemeClr val="bg1"/>
                </a:solidFill>
              </a:rPr>
              <a:t>0000</a:t>
            </a:r>
            <a:endParaRPr lang="he-I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21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8884" y="1091813"/>
            <a:ext cx="5735801" cy="1015663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Table of Contents</a:t>
            </a:r>
            <a:endParaRPr lang="he-IL" sz="6000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7609" y="-1082040"/>
            <a:ext cx="184730" cy="1323439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</p:txBody>
      </p:sp>
      <p:grpSp>
        <p:nvGrpSpPr>
          <p:cNvPr id="3" name="קבוצה 2"/>
          <p:cNvGrpSpPr/>
          <p:nvPr/>
        </p:nvGrpSpPr>
        <p:grpSpPr>
          <a:xfrm>
            <a:off x="4222826" y="-1082040"/>
            <a:ext cx="1949769" cy="590550"/>
            <a:chOff x="-511492" y="-1600200"/>
            <a:chExt cx="1949769" cy="590550"/>
          </a:xfrm>
        </p:grpSpPr>
        <p:sp>
          <p:nvSpPr>
            <p:cNvPr id="6" name="מלבן 5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7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8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9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10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" name="קבוצה 4"/>
          <p:cNvGrpSpPr/>
          <p:nvPr/>
        </p:nvGrpSpPr>
        <p:grpSpPr>
          <a:xfrm>
            <a:off x="3117746" y="2677880"/>
            <a:ext cx="2031538" cy="2454806"/>
            <a:chOff x="1239873" y="2915299"/>
            <a:chExt cx="1706880" cy="1979981"/>
          </a:xfrm>
        </p:grpSpPr>
        <p:grpSp>
          <p:nvGrpSpPr>
            <p:cNvPr id="14" name="קבוצה 13"/>
            <p:cNvGrpSpPr/>
            <p:nvPr/>
          </p:nvGrpSpPr>
          <p:grpSpPr>
            <a:xfrm>
              <a:off x="1239873" y="2915299"/>
              <a:ext cx="1706880" cy="1979981"/>
              <a:chOff x="1239873" y="2915299"/>
              <a:chExt cx="1706880" cy="1979981"/>
            </a:xfrm>
          </p:grpSpPr>
          <p:sp>
            <p:nvSpPr>
              <p:cNvPr id="4" name="משושה 3"/>
              <p:cNvSpPr/>
              <p:nvPr/>
            </p:nvSpPr>
            <p:spPr>
              <a:xfrm rot="16200000">
                <a:off x="1103322" y="3051850"/>
                <a:ext cx="1979981" cy="1706880"/>
              </a:xfrm>
              <a:prstGeom prst="hexagon">
                <a:avLst/>
              </a:prstGeom>
              <a:gradFill>
                <a:gsLst>
                  <a:gs pos="0">
                    <a:srgbClr val="B41F18"/>
                  </a:gs>
                  <a:gs pos="83000">
                    <a:srgbClr val="A10D01"/>
                  </a:gs>
                  <a:gs pos="100000">
                    <a:srgbClr val="B41F18"/>
                  </a:gs>
                </a:gsLst>
                <a:lin ang="5400000" scaled="1"/>
              </a:gradFill>
              <a:ln>
                <a:noFill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משושה 14"/>
              <p:cNvSpPr/>
              <p:nvPr/>
            </p:nvSpPr>
            <p:spPr>
              <a:xfrm rot="5400000">
                <a:off x="1319935" y="3228871"/>
                <a:ext cx="1569292" cy="1352838"/>
              </a:xfrm>
              <a:prstGeom prst="hexagon">
                <a:avLst/>
              </a:prstGeom>
              <a:gradFill>
                <a:gsLst>
                  <a:gs pos="0">
                    <a:srgbClr val="C92D28"/>
                  </a:gs>
                  <a:gs pos="83000">
                    <a:srgbClr val="B41F18"/>
                  </a:gs>
                  <a:gs pos="100000">
                    <a:srgbClr val="C92D28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383399" y="3693832"/>
              <a:ext cx="1419827" cy="322718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sz="2000" b="1" dirty="0">
                  <a:solidFill>
                    <a:schemeClr val="bg1"/>
                  </a:solidFill>
                </a:rPr>
                <a:t>D</a:t>
              </a:r>
              <a:r>
                <a:rPr lang="en-US" sz="2000" b="1" dirty="0" smtClean="0">
                  <a:solidFill>
                    <a:schemeClr val="bg1"/>
                  </a:solidFill>
                </a:rPr>
                <a:t>ependencies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קבוצה 11"/>
          <p:cNvGrpSpPr/>
          <p:nvPr/>
        </p:nvGrpSpPr>
        <p:grpSpPr>
          <a:xfrm>
            <a:off x="1050014" y="2930130"/>
            <a:ext cx="1706880" cy="1979981"/>
            <a:chOff x="3439141" y="2915298"/>
            <a:chExt cx="1706880" cy="1979981"/>
          </a:xfrm>
        </p:grpSpPr>
        <p:sp>
          <p:nvSpPr>
            <p:cNvPr id="17" name="משושה 1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8" name="משושה 1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48635" y="3628283"/>
              <a:ext cx="861518" cy="646331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Project</a:t>
              </a:r>
            </a:p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goal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37" name="קבוצה 36"/>
          <p:cNvGrpSpPr/>
          <p:nvPr/>
        </p:nvGrpSpPr>
        <p:grpSpPr>
          <a:xfrm>
            <a:off x="-4" y="-6"/>
            <a:ext cx="1956126" cy="3376784"/>
            <a:chOff x="-4" y="-7"/>
            <a:chExt cx="1640150" cy="4089957"/>
          </a:xfrm>
        </p:grpSpPr>
        <p:sp>
          <p:nvSpPr>
            <p:cNvPr id="34" name="משולש שווה-שוקיים 33"/>
            <p:cNvSpPr/>
            <p:nvPr/>
          </p:nvSpPr>
          <p:spPr>
            <a:xfrm rot="10800000">
              <a:off x="-2" y="-3"/>
              <a:ext cx="1640148" cy="4089953"/>
            </a:xfrm>
            <a:prstGeom prst="triangle">
              <a:avLst>
                <a:gd name="adj" fmla="val 100000"/>
              </a:avLst>
            </a:prstGeom>
            <a:solidFill>
              <a:srgbClr val="A10D0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5" name="משולש שווה-שוקיים 34"/>
            <p:cNvSpPr/>
            <p:nvPr/>
          </p:nvSpPr>
          <p:spPr>
            <a:xfrm rot="10800000">
              <a:off x="-4" y="-7"/>
              <a:ext cx="1455420" cy="2520664"/>
            </a:xfrm>
            <a:prstGeom prst="triangle">
              <a:avLst>
                <a:gd name="adj" fmla="val 100000"/>
              </a:avLst>
            </a:prstGeom>
            <a:solidFill>
              <a:srgbClr val="C92D28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38" name="משולש שווה-שוקיים 37"/>
          <p:cNvSpPr/>
          <p:nvPr/>
        </p:nvSpPr>
        <p:spPr>
          <a:xfrm>
            <a:off x="11064536" y="4089953"/>
            <a:ext cx="1127464" cy="2768047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36" name="קבוצה 35"/>
          <p:cNvGrpSpPr/>
          <p:nvPr/>
        </p:nvGrpSpPr>
        <p:grpSpPr>
          <a:xfrm>
            <a:off x="7495692" y="2915294"/>
            <a:ext cx="1706880" cy="1979981"/>
            <a:chOff x="3439141" y="2915298"/>
            <a:chExt cx="1706880" cy="1979981"/>
          </a:xfrm>
        </p:grpSpPr>
        <p:sp>
          <p:nvSpPr>
            <p:cNvPr id="39" name="משושה 38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0" name="משושה 39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566180" y="3720621"/>
              <a:ext cx="1475340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Script &amp; flow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קבוצה 41"/>
          <p:cNvGrpSpPr/>
          <p:nvPr/>
        </p:nvGrpSpPr>
        <p:grpSpPr>
          <a:xfrm>
            <a:off x="5467416" y="2930130"/>
            <a:ext cx="1726450" cy="1979981"/>
            <a:chOff x="3439141" y="2915298"/>
            <a:chExt cx="1726450" cy="1979981"/>
          </a:xfrm>
        </p:grpSpPr>
        <p:sp>
          <p:nvSpPr>
            <p:cNvPr id="43" name="משושה 42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4" name="משושה 43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442106" y="3675947"/>
              <a:ext cx="1723485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Documentation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46" name="קבוצה 45"/>
          <p:cNvGrpSpPr/>
          <p:nvPr/>
        </p:nvGrpSpPr>
        <p:grpSpPr>
          <a:xfrm>
            <a:off x="9523966" y="2930129"/>
            <a:ext cx="1706880" cy="1979981"/>
            <a:chOff x="3439141" y="2915298"/>
            <a:chExt cx="1706880" cy="1979981"/>
          </a:xfrm>
        </p:grpSpPr>
        <p:sp>
          <p:nvSpPr>
            <p:cNvPr id="47" name="משושה 4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8" name="משושה 4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946219" y="3705786"/>
              <a:ext cx="715260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Using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528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15256" y="1054270"/>
            <a:ext cx="3785011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/>
              <a:t>Dependencies</a:t>
            </a:r>
          </a:p>
        </p:txBody>
      </p:sp>
      <p:sp>
        <p:nvSpPr>
          <p:cNvPr id="6" name="משולש שווה-שוקיים 5"/>
          <p:cNvSpPr/>
          <p:nvPr/>
        </p:nvSpPr>
        <p:spPr>
          <a:xfrm rot="10800000">
            <a:off x="-328250" y="-3"/>
            <a:ext cx="2503723" cy="4968241"/>
          </a:xfrm>
          <a:prstGeom prst="triangle">
            <a:avLst>
              <a:gd name="adj" fmla="val 100000"/>
            </a:avLst>
          </a:pr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7" name="קבוצה 16"/>
          <p:cNvGrpSpPr/>
          <p:nvPr/>
        </p:nvGrpSpPr>
        <p:grpSpPr>
          <a:xfrm>
            <a:off x="3139864" y="1101787"/>
            <a:ext cx="634454" cy="735967"/>
            <a:chOff x="9526042" y="2915298"/>
            <a:chExt cx="1706880" cy="1979981"/>
          </a:xfrm>
        </p:grpSpPr>
        <p:sp>
          <p:nvSpPr>
            <p:cNvPr id="18" name="משושה 17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19" name="משושה 18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26" name="משולש שווה-שוקיים 25"/>
          <p:cNvSpPr/>
          <p:nvPr/>
        </p:nvSpPr>
        <p:spPr>
          <a:xfrm rot="10800000" flipV="1">
            <a:off x="-328249" y="1885268"/>
            <a:ext cx="2503721" cy="4972732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C92D28"/>
              </a:gs>
              <a:gs pos="83000">
                <a:srgbClr val="B41F18"/>
              </a:gs>
              <a:gs pos="100000">
                <a:srgbClr val="C92D28"/>
              </a:gs>
            </a:gsLst>
            <a:lin ang="13500000" scaled="1"/>
            <a:tileRect/>
          </a:gra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67614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gradFill>
            <a:gsLst>
              <a:gs pos="0">
                <a:srgbClr val="B41F18"/>
              </a:gs>
              <a:gs pos="83000">
                <a:srgbClr val="A10D01"/>
              </a:gs>
              <a:gs pos="100000">
                <a:srgbClr val="B41F18"/>
              </a:gs>
            </a:gsLst>
            <a:lin ang="5400000" scaled="1"/>
          </a:gra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920133" y="4131692"/>
            <a:ext cx="5423629" cy="369332"/>
          </a:xfrm>
          <a:prstGeom prst="rect">
            <a:avLst/>
          </a:prstGeom>
          <a:noFill/>
          <a:ln>
            <a:noFill/>
          </a:ln>
        </p:spPr>
        <p:txBody>
          <a:bodyPr wrap="square" rtlCol="1">
            <a:spAutoFit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e-IL" altLang="he-IL" dirty="0" err="1">
                <a:solidFill>
                  <a:schemeClr val="bg1"/>
                </a:solidFill>
              </a:rPr>
              <a:t>pip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he-IL" altLang="he-IL" dirty="0" err="1">
                <a:solidFill>
                  <a:schemeClr val="bg1"/>
                </a:solidFill>
              </a:rPr>
              <a:t>install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he-IL" altLang="he-IL" dirty="0" err="1">
                <a:solidFill>
                  <a:schemeClr val="bg1"/>
                </a:solidFill>
              </a:rPr>
              <a:t>numpy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25" name="קבוצה 24"/>
          <p:cNvGrpSpPr/>
          <p:nvPr/>
        </p:nvGrpSpPr>
        <p:grpSpPr>
          <a:xfrm>
            <a:off x="4985270" y="4311557"/>
            <a:ext cx="6046490" cy="533289"/>
            <a:chOff x="4985270" y="4311557"/>
            <a:chExt cx="6046490" cy="533289"/>
          </a:xfrm>
        </p:grpSpPr>
        <p:sp>
          <p:nvSpPr>
            <p:cNvPr id="57" name="צורה חופשית 56"/>
            <p:cNvSpPr/>
            <p:nvPr/>
          </p:nvSpPr>
          <p:spPr>
            <a:xfrm>
              <a:off x="4986737" y="4311557"/>
              <a:ext cx="6045023" cy="533289"/>
            </a:xfrm>
            <a:custGeom>
              <a:avLst/>
              <a:gdLst>
                <a:gd name="connsiteX0" fmla="*/ 0 w 6045023"/>
                <a:gd name="connsiteY0" fmla="*/ 0 h 533289"/>
                <a:gd name="connsiteX1" fmla="*/ 5865876 w 6045023"/>
                <a:gd name="connsiteY1" fmla="*/ 0 h 533289"/>
                <a:gd name="connsiteX2" fmla="*/ 5869004 w 6045023"/>
                <a:gd name="connsiteY2" fmla="*/ 0 h 533289"/>
                <a:gd name="connsiteX3" fmla="*/ 5869004 w 6045023"/>
                <a:gd name="connsiteY3" fmla="*/ 4656 h 533289"/>
                <a:gd name="connsiteX4" fmla="*/ 6045023 w 6045023"/>
                <a:gd name="connsiteY4" fmla="*/ 266644 h 533289"/>
                <a:gd name="connsiteX5" fmla="*/ 5869004 w 6045023"/>
                <a:gd name="connsiteY5" fmla="*/ 528631 h 533289"/>
                <a:gd name="connsiteX6" fmla="*/ 5869004 w 6045023"/>
                <a:gd name="connsiteY6" fmla="*/ 533289 h 533289"/>
                <a:gd name="connsiteX7" fmla="*/ 0 w 6045023"/>
                <a:gd name="connsiteY7" fmla="*/ 533289 h 53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5023" h="533289">
                  <a:moveTo>
                    <a:pt x="0" y="0"/>
                  </a:moveTo>
                  <a:lnTo>
                    <a:pt x="5865876" y="0"/>
                  </a:lnTo>
                  <a:lnTo>
                    <a:pt x="5869004" y="0"/>
                  </a:lnTo>
                  <a:lnTo>
                    <a:pt x="5869004" y="4656"/>
                  </a:lnTo>
                  <a:lnTo>
                    <a:pt x="6045023" y="266644"/>
                  </a:lnTo>
                  <a:lnTo>
                    <a:pt x="5869004" y="528631"/>
                  </a:lnTo>
                  <a:lnTo>
                    <a:pt x="5869004" y="533289"/>
                  </a:lnTo>
                  <a:lnTo>
                    <a:pt x="0" y="533289"/>
                  </a:lnTo>
                  <a:close/>
                </a:path>
              </a:pathLst>
            </a:custGeom>
            <a:solidFill>
              <a:srgbClr val="C92D2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>
                <a:solidFill>
                  <a:schemeClr val="bg1"/>
                </a:solidFill>
              </a:endParaRPr>
            </a:p>
          </p:txBody>
        </p:sp>
        <p:sp>
          <p:nvSpPr>
            <p:cNvPr id="52" name="משולש שווה-שוקיים 51"/>
            <p:cNvSpPr/>
            <p:nvPr/>
          </p:nvSpPr>
          <p:spPr>
            <a:xfrm rot="5400000">
              <a:off x="4808200" y="4488627"/>
              <a:ext cx="533287" cy="17914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9" name="קבוצה 58"/>
          <p:cNvGrpSpPr/>
          <p:nvPr/>
        </p:nvGrpSpPr>
        <p:grpSpPr>
          <a:xfrm>
            <a:off x="4982141" y="3521225"/>
            <a:ext cx="6046490" cy="533289"/>
            <a:chOff x="4985270" y="4311557"/>
            <a:chExt cx="6046490" cy="533289"/>
          </a:xfrm>
        </p:grpSpPr>
        <p:sp>
          <p:nvSpPr>
            <p:cNvPr id="60" name="צורה חופשית 59"/>
            <p:cNvSpPr/>
            <p:nvPr/>
          </p:nvSpPr>
          <p:spPr>
            <a:xfrm>
              <a:off x="4986737" y="4311557"/>
              <a:ext cx="6045023" cy="533289"/>
            </a:xfrm>
            <a:custGeom>
              <a:avLst/>
              <a:gdLst>
                <a:gd name="connsiteX0" fmla="*/ 0 w 6045023"/>
                <a:gd name="connsiteY0" fmla="*/ 0 h 533289"/>
                <a:gd name="connsiteX1" fmla="*/ 5865876 w 6045023"/>
                <a:gd name="connsiteY1" fmla="*/ 0 h 533289"/>
                <a:gd name="connsiteX2" fmla="*/ 5869004 w 6045023"/>
                <a:gd name="connsiteY2" fmla="*/ 0 h 533289"/>
                <a:gd name="connsiteX3" fmla="*/ 5869004 w 6045023"/>
                <a:gd name="connsiteY3" fmla="*/ 4656 h 533289"/>
                <a:gd name="connsiteX4" fmla="*/ 6045023 w 6045023"/>
                <a:gd name="connsiteY4" fmla="*/ 266644 h 533289"/>
                <a:gd name="connsiteX5" fmla="*/ 5869004 w 6045023"/>
                <a:gd name="connsiteY5" fmla="*/ 528631 h 533289"/>
                <a:gd name="connsiteX6" fmla="*/ 5869004 w 6045023"/>
                <a:gd name="connsiteY6" fmla="*/ 533289 h 533289"/>
                <a:gd name="connsiteX7" fmla="*/ 0 w 6045023"/>
                <a:gd name="connsiteY7" fmla="*/ 533289 h 53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5023" h="533289">
                  <a:moveTo>
                    <a:pt x="0" y="0"/>
                  </a:moveTo>
                  <a:lnTo>
                    <a:pt x="5865876" y="0"/>
                  </a:lnTo>
                  <a:lnTo>
                    <a:pt x="5869004" y="0"/>
                  </a:lnTo>
                  <a:lnTo>
                    <a:pt x="5869004" y="4656"/>
                  </a:lnTo>
                  <a:lnTo>
                    <a:pt x="6045023" y="266644"/>
                  </a:lnTo>
                  <a:lnTo>
                    <a:pt x="5869004" y="528631"/>
                  </a:lnTo>
                  <a:lnTo>
                    <a:pt x="5869004" y="533289"/>
                  </a:lnTo>
                  <a:lnTo>
                    <a:pt x="0" y="533289"/>
                  </a:lnTo>
                  <a:close/>
                </a:path>
              </a:pathLst>
            </a:custGeom>
            <a:solidFill>
              <a:srgbClr val="C92D2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>
                <a:solidFill>
                  <a:schemeClr val="bg1"/>
                </a:solidFill>
              </a:endParaRPr>
            </a:p>
          </p:txBody>
        </p:sp>
        <p:sp>
          <p:nvSpPr>
            <p:cNvPr id="61" name="משולש שווה-שוקיים 60"/>
            <p:cNvSpPr/>
            <p:nvPr/>
          </p:nvSpPr>
          <p:spPr>
            <a:xfrm rot="5400000">
              <a:off x="4808200" y="4488627"/>
              <a:ext cx="533287" cy="17914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62" name="מלבן 61"/>
          <p:cNvSpPr/>
          <p:nvPr/>
        </p:nvSpPr>
        <p:spPr>
          <a:xfrm>
            <a:off x="5393238" y="3596935"/>
            <a:ext cx="2625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e-IL" altLang="he-IL" dirty="0" err="1">
                <a:solidFill>
                  <a:schemeClr val="bg1"/>
                </a:solidFill>
              </a:rPr>
              <a:t>pip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he-IL" altLang="he-IL" dirty="0" err="1">
                <a:solidFill>
                  <a:schemeClr val="bg1"/>
                </a:solidFill>
              </a:rPr>
              <a:t>install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he-IL" altLang="he-IL" dirty="0" err="1">
                <a:solidFill>
                  <a:schemeClr val="bg1"/>
                </a:solidFill>
              </a:rPr>
              <a:t>opencv-python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63" name="קבוצה 62"/>
          <p:cNvGrpSpPr/>
          <p:nvPr/>
        </p:nvGrpSpPr>
        <p:grpSpPr>
          <a:xfrm>
            <a:off x="4980077" y="5110725"/>
            <a:ext cx="6046490" cy="533289"/>
            <a:chOff x="4985270" y="4311557"/>
            <a:chExt cx="6046490" cy="533289"/>
          </a:xfrm>
        </p:grpSpPr>
        <p:sp>
          <p:nvSpPr>
            <p:cNvPr id="64" name="צורה חופשית 63"/>
            <p:cNvSpPr/>
            <p:nvPr/>
          </p:nvSpPr>
          <p:spPr>
            <a:xfrm>
              <a:off x="4986737" y="4311557"/>
              <a:ext cx="6045023" cy="533289"/>
            </a:xfrm>
            <a:custGeom>
              <a:avLst/>
              <a:gdLst>
                <a:gd name="connsiteX0" fmla="*/ 0 w 6045023"/>
                <a:gd name="connsiteY0" fmla="*/ 0 h 533289"/>
                <a:gd name="connsiteX1" fmla="*/ 5865876 w 6045023"/>
                <a:gd name="connsiteY1" fmla="*/ 0 h 533289"/>
                <a:gd name="connsiteX2" fmla="*/ 5869004 w 6045023"/>
                <a:gd name="connsiteY2" fmla="*/ 0 h 533289"/>
                <a:gd name="connsiteX3" fmla="*/ 5869004 w 6045023"/>
                <a:gd name="connsiteY3" fmla="*/ 4656 h 533289"/>
                <a:gd name="connsiteX4" fmla="*/ 6045023 w 6045023"/>
                <a:gd name="connsiteY4" fmla="*/ 266644 h 533289"/>
                <a:gd name="connsiteX5" fmla="*/ 5869004 w 6045023"/>
                <a:gd name="connsiteY5" fmla="*/ 528631 h 533289"/>
                <a:gd name="connsiteX6" fmla="*/ 5869004 w 6045023"/>
                <a:gd name="connsiteY6" fmla="*/ 533289 h 533289"/>
                <a:gd name="connsiteX7" fmla="*/ 0 w 6045023"/>
                <a:gd name="connsiteY7" fmla="*/ 533289 h 53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5023" h="533289">
                  <a:moveTo>
                    <a:pt x="0" y="0"/>
                  </a:moveTo>
                  <a:lnTo>
                    <a:pt x="5865876" y="0"/>
                  </a:lnTo>
                  <a:lnTo>
                    <a:pt x="5869004" y="0"/>
                  </a:lnTo>
                  <a:lnTo>
                    <a:pt x="5869004" y="4656"/>
                  </a:lnTo>
                  <a:lnTo>
                    <a:pt x="6045023" y="266644"/>
                  </a:lnTo>
                  <a:lnTo>
                    <a:pt x="5869004" y="528631"/>
                  </a:lnTo>
                  <a:lnTo>
                    <a:pt x="5869004" y="533289"/>
                  </a:lnTo>
                  <a:lnTo>
                    <a:pt x="0" y="533289"/>
                  </a:lnTo>
                  <a:close/>
                </a:path>
              </a:pathLst>
            </a:custGeom>
            <a:solidFill>
              <a:srgbClr val="C92D2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>
                <a:solidFill>
                  <a:schemeClr val="bg1"/>
                </a:solidFill>
              </a:endParaRPr>
            </a:p>
          </p:txBody>
        </p:sp>
        <p:sp>
          <p:nvSpPr>
            <p:cNvPr id="65" name="משולש שווה-שוקיים 64"/>
            <p:cNvSpPr/>
            <p:nvPr/>
          </p:nvSpPr>
          <p:spPr>
            <a:xfrm rot="5400000">
              <a:off x="4808200" y="4488627"/>
              <a:ext cx="533287" cy="17914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5391174" y="5209701"/>
            <a:ext cx="5557036" cy="369332"/>
          </a:xfrm>
          <a:prstGeom prst="rect">
            <a:avLst/>
          </a:prstGeom>
          <a:noFill/>
          <a:ln>
            <a:noFill/>
          </a:ln>
        </p:spPr>
        <p:txBody>
          <a:bodyPr wrap="square" rtlCol="1">
            <a:spAutoFit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e-IL" altLang="he-IL" dirty="0" err="1">
                <a:solidFill>
                  <a:schemeClr val="bg1"/>
                </a:solidFill>
              </a:rPr>
              <a:t>pip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he-IL" altLang="he-IL" dirty="0" err="1">
                <a:solidFill>
                  <a:schemeClr val="bg1"/>
                </a:solidFill>
              </a:rPr>
              <a:t>install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he-IL" altLang="he-IL" dirty="0" err="1">
                <a:solidFill>
                  <a:schemeClr val="bg1"/>
                </a:solidFill>
              </a:rPr>
              <a:t>insightface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70" name="קבוצה 69"/>
          <p:cNvGrpSpPr/>
          <p:nvPr/>
        </p:nvGrpSpPr>
        <p:grpSpPr>
          <a:xfrm>
            <a:off x="4988249" y="5935782"/>
            <a:ext cx="6046490" cy="533289"/>
            <a:chOff x="4985270" y="4311557"/>
            <a:chExt cx="6046490" cy="533289"/>
          </a:xfrm>
        </p:grpSpPr>
        <p:sp>
          <p:nvSpPr>
            <p:cNvPr id="71" name="צורה חופשית 70"/>
            <p:cNvSpPr/>
            <p:nvPr/>
          </p:nvSpPr>
          <p:spPr>
            <a:xfrm>
              <a:off x="4986737" y="4311557"/>
              <a:ext cx="6045023" cy="533289"/>
            </a:xfrm>
            <a:custGeom>
              <a:avLst/>
              <a:gdLst>
                <a:gd name="connsiteX0" fmla="*/ 0 w 6045023"/>
                <a:gd name="connsiteY0" fmla="*/ 0 h 533289"/>
                <a:gd name="connsiteX1" fmla="*/ 5865876 w 6045023"/>
                <a:gd name="connsiteY1" fmla="*/ 0 h 533289"/>
                <a:gd name="connsiteX2" fmla="*/ 5869004 w 6045023"/>
                <a:gd name="connsiteY2" fmla="*/ 0 h 533289"/>
                <a:gd name="connsiteX3" fmla="*/ 5869004 w 6045023"/>
                <a:gd name="connsiteY3" fmla="*/ 4656 h 533289"/>
                <a:gd name="connsiteX4" fmla="*/ 6045023 w 6045023"/>
                <a:gd name="connsiteY4" fmla="*/ 266644 h 533289"/>
                <a:gd name="connsiteX5" fmla="*/ 5869004 w 6045023"/>
                <a:gd name="connsiteY5" fmla="*/ 528631 h 533289"/>
                <a:gd name="connsiteX6" fmla="*/ 5869004 w 6045023"/>
                <a:gd name="connsiteY6" fmla="*/ 533289 h 533289"/>
                <a:gd name="connsiteX7" fmla="*/ 0 w 6045023"/>
                <a:gd name="connsiteY7" fmla="*/ 533289 h 53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5023" h="533289">
                  <a:moveTo>
                    <a:pt x="0" y="0"/>
                  </a:moveTo>
                  <a:lnTo>
                    <a:pt x="5865876" y="0"/>
                  </a:lnTo>
                  <a:lnTo>
                    <a:pt x="5869004" y="0"/>
                  </a:lnTo>
                  <a:lnTo>
                    <a:pt x="5869004" y="4656"/>
                  </a:lnTo>
                  <a:lnTo>
                    <a:pt x="6045023" y="266644"/>
                  </a:lnTo>
                  <a:lnTo>
                    <a:pt x="5869004" y="528631"/>
                  </a:lnTo>
                  <a:lnTo>
                    <a:pt x="5869004" y="533289"/>
                  </a:lnTo>
                  <a:lnTo>
                    <a:pt x="0" y="533289"/>
                  </a:lnTo>
                  <a:close/>
                </a:path>
              </a:pathLst>
            </a:custGeom>
            <a:solidFill>
              <a:srgbClr val="C92D2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>
                <a:solidFill>
                  <a:schemeClr val="bg1"/>
                </a:solidFill>
              </a:endParaRPr>
            </a:p>
          </p:txBody>
        </p:sp>
        <p:sp>
          <p:nvSpPr>
            <p:cNvPr id="72" name="משולש שווה-שוקיים 71"/>
            <p:cNvSpPr/>
            <p:nvPr/>
          </p:nvSpPr>
          <p:spPr>
            <a:xfrm rot="5400000">
              <a:off x="4808200" y="4488627"/>
              <a:ext cx="533287" cy="17914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5399346" y="6034758"/>
            <a:ext cx="5557036" cy="369332"/>
          </a:xfrm>
          <a:prstGeom prst="rect">
            <a:avLst/>
          </a:prstGeom>
          <a:noFill/>
          <a:ln>
            <a:noFill/>
          </a:ln>
        </p:spPr>
        <p:txBody>
          <a:bodyPr wrap="square" rtlCol="1">
            <a:spAutoFit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e-IL" altLang="he-IL" dirty="0" err="1">
                <a:solidFill>
                  <a:schemeClr val="bg1"/>
                </a:solidFill>
              </a:rPr>
              <a:t>pip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he-IL" altLang="he-IL" dirty="0" err="1">
                <a:solidFill>
                  <a:schemeClr val="bg1"/>
                </a:solidFill>
              </a:rPr>
              <a:t>install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he-IL" altLang="he-IL" dirty="0" smtClean="0">
                <a:solidFill>
                  <a:schemeClr val="bg1"/>
                </a:solidFill>
              </a:rPr>
              <a:t>pyrealsense2</a:t>
            </a:r>
            <a:endParaRPr lang="he-IL" altLang="he-IL" dirty="0">
              <a:solidFill>
                <a:schemeClr val="bg1"/>
              </a:solidFill>
            </a:endParaRPr>
          </a:p>
        </p:txBody>
      </p:sp>
      <p:grpSp>
        <p:nvGrpSpPr>
          <p:cNvPr id="74" name="קבוצה 73"/>
          <p:cNvGrpSpPr/>
          <p:nvPr/>
        </p:nvGrpSpPr>
        <p:grpSpPr>
          <a:xfrm>
            <a:off x="4969822" y="2546139"/>
            <a:ext cx="6046490" cy="717349"/>
            <a:chOff x="4985270" y="4311557"/>
            <a:chExt cx="6046490" cy="533289"/>
          </a:xfrm>
        </p:grpSpPr>
        <p:sp>
          <p:nvSpPr>
            <p:cNvPr id="75" name="צורה חופשית 74"/>
            <p:cNvSpPr/>
            <p:nvPr/>
          </p:nvSpPr>
          <p:spPr>
            <a:xfrm>
              <a:off x="4986737" y="4311557"/>
              <a:ext cx="6045023" cy="533289"/>
            </a:xfrm>
            <a:custGeom>
              <a:avLst/>
              <a:gdLst>
                <a:gd name="connsiteX0" fmla="*/ 0 w 6045023"/>
                <a:gd name="connsiteY0" fmla="*/ 0 h 533289"/>
                <a:gd name="connsiteX1" fmla="*/ 5865876 w 6045023"/>
                <a:gd name="connsiteY1" fmla="*/ 0 h 533289"/>
                <a:gd name="connsiteX2" fmla="*/ 5869004 w 6045023"/>
                <a:gd name="connsiteY2" fmla="*/ 0 h 533289"/>
                <a:gd name="connsiteX3" fmla="*/ 5869004 w 6045023"/>
                <a:gd name="connsiteY3" fmla="*/ 4656 h 533289"/>
                <a:gd name="connsiteX4" fmla="*/ 6045023 w 6045023"/>
                <a:gd name="connsiteY4" fmla="*/ 266644 h 533289"/>
                <a:gd name="connsiteX5" fmla="*/ 5869004 w 6045023"/>
                <a:gd name="connsiteY5" fmla="*/ 528631 h 533289"/>
                <a:gd name="connsiteX6" fmla="*/ 5869004 w 6045023"/>
                <a:gd name="connsiteY6" fmla="*/ 533289 h 533289"/>
                <a:gd name="connsiteX7" fmla="*/ 0 w 6045023"/>
                <a:gd name="connsiteY7" fmla="*/ 533289 h 53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5023" h="533289">
                  <a:moveTo>
                    <a:pt x="0" y="0"/>
                  </a:moveTo>
                  <a:lnTo>
                    <a:pt x="5865876" y="0"/>
                  </a:lnTo>
                  <a:lnTo>
                    <a:pt x="5869004" y="0"/>
                  </a:lnTo>
                  <a:lnTo>
                    <a:pt x="5869004" y="4656"/>
                  </a:lnTo>
                  <a:lnTo>
                    <a:pt x="6045023" y="266644"/>
                  </a:lnTo>
                  <a:lnTo>
                    <a:pt x="5869004" y="528631"/>
                  </a:lnTo>
                  <a:lnTo>
                    <a:pt x="5869004" y="533289"/>
                  </a:lnTo>
                  <a:lnTo>
                    <a:pt x="0" y="533289"/>
                  </a:lnTo>
                  <a:close/>
                </a:path>
              </a:pathLst>
            </a:custGeom>
            <a:solidFill>
              <a:srgbClr val="C92D2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>
                <a:solidFill>
                  <a:schemeClr val="bg1"/>
                </a:solidFill>
              </a:endParaRPr>
            </a:p>
          </p:txBody>
        </p:sp>
        <p:sp>
          <p:nvSpPr>
            <p:cNvPr id="76" name="משולש שווה-שוקיים 75"/>
            <p:cNvSpPr/>
            <p:nvPr/>
          </p:nvSpPr>
          <p:spPr>
            <a:xfrm rot="5400000">
              <a:off x="4808200" y="4488627"/>
              <a:ext cx="533287" cy="17914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5399346" y="2574290"/>
            <a:ext cx="5643714" cy="646331"/>
          </a:xfrm>
          <a:prstGeom prst="rect">
            <a:avLst/>
          </a:prstGeom>
          <a:noFill/>
          <a:ln>
            <a:noFill/>
          </a:ln>
        </p:spPr>
        <p:txBody>
          <a:bodyPr wrap="square" rtlCol="1">
            <a:spAutoFit/>
          </a:bodyPr>
          <a:lstStyle/>
          <a:p>
            <a:pPr marL="0" lvl="1" algn="l" rtl="0"/>
            <a:r>
              <a:rPr lang="en-US" altLang="he-IL" dirty="0">
                <a:solidFill>
                  <a:schemeClr val="bg1"/>
                </a:solidFill>
              </a:rPr>
              <a:t>https://</a:t>
            </a:r>
            <a:r>
              <a:rPr lang="en-US" altLang="he-IL" dirty="0" smtClean="0">
                <a:solidFill>
                  <a:schemeClr val="bg1"/>
                </a:solidFill>
              </a:rPr>
              <a:t>support.unitree.com/home/en/developer/Python</a:t>
            </a:r>
            <a:endParaRPr lang="en-US" dirty="0" smtClean="0">
              <a:solidFill>
                <a:schemeClr val="bg1"/>
              </a:solidFill>
            </a:endParaRPr>
          </a:p>
          <a:p>
            <a:pPr algn="l" rtl="0"/>
            <a:r>
              <a:rPr lang="en-US" dirty="0" smtClean="0">
                <a:solidFill>
                  <a:schemeClr val="bg1"/>
                </a:solidFill>
              </a:rPr>
              <a:t>https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smtClean="0">
                <a:solidFill>
                  <a:schemeClr val="bg1"/>
                </a:solidFill>
              </a:rPr>
              <a:t>github.com/unitreerobotics/unitree_sdk2_python</a:t>
            </a:r>
          </a:p>
        </p:txBody>
      </p:sp>
      <p:sp>
        <p:nvSpPr>
          <p:cNvPr id="78" name="מלבן 77"/>
          <p:cNvSpPr/>
          <p:nvPr/>
        </p:nvSpPr>
        <p:spPr>
          <a:xfrm>
            <a:off x="5393238" y="4368308"/>
            <a:ext cx="1931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he-IL" altLang="he-IL" dirty="0" err="1">
                <a:solidFill>
                  <a:schemeClr val="bg1"/>
                </a:solidFill>
              </a:rPr>
              <a:t>pip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he-IL" altLang="he-IL" dirty="0" err="1">
                <a:solidFill>
                  <a:schemeClr val="bg1"/>
                </a:solidFill>
              </a:rPr>
              <a:t>install</a:t>
            </a:r>
            <a:r>
              <a:rPr lang="he-IL" altLang="he-IL" dirty="0">
                <a:solidFill>
                  <a:schemeClr val="bg1"/>
                </a:solidFill>
              </a:rPr>
              <a:t> </a:t>
            </a:r>
            <a:r>
              <a:rPr lang="en-US" altLang="he-IL" dirty="0" err="1" smtClean="0">
                <a:solidFill>
                  <a:schemeClr val="bg1"/>
                </a:solidFill>
              </a:rPr>
              <a:t>numpy</a:t>
            </a:r>
            <a:r>
              <a:rPr lang="he-IL" altLang="he-IL" dirty="0" smtClean="0">
                <a:solidFill>
                  <a:schemeClr val="bg1"/>
                </a:solidFill>
              </a:rPr>
              <a:t> </a:t>
            </a:r>
            <a:endParaRPr lang="he-IL" altLang="he-IL" dirty="0">
              <a:solidFill>
                <a:schemeClr val="bg1"/>
              </a:solidFill>
            </a:endParaRPr>
          </a:p>
        </p:txBody>
      </p:sp>
      <p:grpSp>
        <p:nvGrpSpPr>
          <p:cNvPr id="31" name="קבוצה 30"/>
          <p:cNvGrpSpPr/>
          <p:nvPr/>
        </p:nvGrpSpPr>
        <p:grpSpPr>
          <a:xfrm>
            <a:off x="2880360" y="2712720"/>
            <a:ext cx="1812130" cy="451146"/>
            <a:chOff x="2880360" y="2712720"/>
            <a:chExt cx="1812130" cy="451146"/>
          </a:xfrm>
        </p:grpSpPr>
        <p:sp>
          <p:nvSpPr>
            <p:cNvPr id="29" name="מלבן 28"/>
            <p:cNvSpPr/>
            <p:nvPr/>
          </p:nvSpPr>
          <p:spPr>
            <a:xfrm>
              <a:off x="3351026" y="2751625"/>
              <a:ext cx="1341464" cy="369332"/>
            </a:xfrm>
            <a:prstGeom prst="rect">
              <a:avLst/>
            </a:prstGeom>
            <a:noFill/>
            <a:ln w="82550">
              <a:solidFill>
                <a:srgbClr val="C92D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dirty="0" smtClean="0">
                  <a:solidFill>
                    <a:srgbClr val="C42A25"/>
                  </a:solidFill>
                </a:rPr>
                <a:t>Python SDK</a:t>
              </a:r>
              <a:endParaRPr lang="he-IL" dirty="0">
                <a:solidFill>
                  <a:srgbClr val="C42A25"/>
                </a:solidFill>
              </a:endParaRPr>
            </a:p>
          </p:txBody>
        </p:sp>
        <p:sp>
          <p:nvSpPr>
            <p:cNvPr id="82" name="צורה חופשית 81"/>
            <p:cNvSpPr/>
            <p:nvPr/>
          </p:nvSpPr>
          <p:spPr>
            <a:xfrm>
              <a:off x="2880360" y="2712720"/>
              <a:ext cx="434542" cy="451146"/>
            </a:xfrm>
            <a:custGeom>
              <a:avLst/>
              <a:gdLst/>
              <a:ahLst/>
              <a:cxnLst/>
              <a:rect l="l" t="t" r="r" b="b"/>
              <a:pathLst>
                <a:path w="241130" h="241130">
                  <a:moveTo>
                    <a:pt x="71575" y="67011"/>
                  </a:moveTo>
                  <a:cubicBezTo>
                    <a:pt x="70831" y="66937"/>
                    <a:pt x="70217" y="67235"/>
                    <a:pt x="69734" y="67904"/>
                  </a:cubicBezTo>
                  <a:cubicBezTo>
                    <a:pt x="69250" y="68574"/>
                    <a:pt x="68915" y="69690"/>
                    <a:pt x="68729" y="71253"/>
                  </a:cubicBezTo>
                  <a:cubicBezTo>
                    <a:pt x="68543" y="72816"/>
                    <a:pt x="68450" y="74974"/>
                    <a:pt x="68450" y="77727"/>
                  </a:cubicBezTo>
                  <a:cubicBezTo>
                    <a:pt x="68450" y="80852"/>
                    <a:pt x="68506" y="83327"/>
                    <a:pt x="68617" y="85150"/>
                  </a:cubicBezTo>
                  <a:cubicBezTo>
                    <a:pt x="68729" y="86973"/>
                    <a:pt x="68971" y="88424"/>
                    <a:pt x="69343" y="89503"/>
                  </a:cubicBezTo>
                  <a:cubicBezTo>
                    <a:pt x="69715" y="90582"/>
                    <a:pt x="70254" y="91382"/>
                    <a:pt x="70961" y="91903"/>
                  </a:cubicBezTo>
                  <a:cubicBezTo>
                    <a:pt x="71668" y="92424"/>
                    <a:pt x="72617" y="92945"/>
                    <a:pt x="73808" y="93466"/>
                  </a:cubicBezTo>
                  <a:lnTo>
                    <a:pt x="136874" y="122710"/>
                  </a:lnTo>
                  <a:lnTo>
                    <a:pt x="72580" y="152848"/>
                  </a:lnTo>
                  <a:cubicBezTo>
                    <a:pt x="71687" y="153220"/>
                    <a:pt x="70980" y="153648"/>
                    <a:pt x="70459" y="154132"/>
                  </a:cubicBezTo>
                  <a:cubicBezTo>
                    <a:pt x="69938" y="154615"/>
                    <a:pt x="69529" y="155378"/>
                    <a:pt x="69231" y="156420"/>
                  </a:cubicBezTo>
                  <a:cubicBezTo>
                    <a:pt x="68934" y="157462"/>
                    <a:pt x="68729" y="158876"/>
                    <a:pt x="68617" y="160661"/>
                  </a:cubicBezTo>
                  <a:cubicBezTo>
                    <a:pt x="68506" y="162447"/>
                    <a:pt x="68450" y="164866"/>
                    <a:pt x="68450" y="167917"/>
                  </a:cubicBezTo>
                  <a:cubicBezTo>
                    <a:pt x="68450" y="170149"/>
                    <a:pt x="68543" y="171991"/>
                    <a:pt x="68729" y="173442"/>
                  </a:cubicBezTo>
                  <a:cubicBezTo>
                    <a:pt x="68915" y="174893"/>
                    <a:pt x="69250" y="175991"/>
                    <a:pt x="69734" y="176735"/>
                  </a:cubicBezTo>
                  <a:cubicBezTo>
                    <a:pt x="70217" y="177479"/>
                    <a:pt x="70831" y="177888"/>
                    <a:pt x="71575" y="177963"/>
                  </a:cubicBezTo>
                  <a:cubicBezTo>
                    <a:pt x="72319" y="178037"/>
                    <a:pt x="73212" y="177814"/>
                    <a:pt x="74254" y="177293"/>
                  </a:cubicBezTo>
                  <a:lnTo>
                    <a:pt x="159868" y="134877"/>
                  </a:lnTo>
                  <a:cubicBezTo>
                    <a:pt x="160388" y="134654"/>
                    <a:pt x="160854" y="134263"/>
                    <a:pt x="161263" y="133705"/>
                  </a:cubicBezTo>
                  <a:cubicBezTo>
                    <a:pt x="161672" y="133147"/>
                    <a:pt x="162007" y="132384"/>
                    <a:pt x="162267" y="131417"/>
                  </a:cubicBezTo>
                  <a:cubicBezTo>
                    <a:pt x="162528" y="130449"/>
                    <a:pt x="162732" y="129259"/>
                    <a:pt x="162881" y="127845"/>
                  </a:cubicBezTo>
                  <a:cubicBezTo>
                    <a:pt x="163030" y="126431"/>
                    <a:pt x="163105" y="124757"/>
                    <a:pt x="163105" y="122822"/>
                  </a:cubicBezTo>
                  <a:cubicBezTo>
                    <a:pt x="163105" y="119027"/>
                    <a:pt x="162826" y="116162"/>
                    <a:pt x="162267" y="114227"/>
                  </a:cubicBezTo>
                  <a:cubicBezTo>
                    <a:pt x="161709" y="112292"/>
                    <a:pt x="160947" y="111102"/>
                    <a:pt x="159979" y="110655"/>
                  </a:cubicBezTo>
                  <a:lnTo>
                    <a:pt x="74254" y="67904"/>
                  </a:lnTo>
                  <a:cubicBezTo>
                    <a:pt x="73212" y="67383"/>
                    <a:pt x="72319" y="67086"/>
                    <a:pt x="71575" y="67011"/>
                  </a:cubicBezTo>
                  <a:close/>
                  <a:moveTo>
                    <a:pt x="0" y="0"/>
                  </a:moveTo>
                  <a:lnTo>
                    <a:pt x="241130" y="0"/>
                  </a:lnTo>
                  <a:lnTo>
                    <a:pt x="241130" y="241130"/>
                  </a:lnTo>
                  <a:lnTo>
                    <a:pt x="0" y="241130"/>
                  </a:lnTo>
                  <a:close/>
                </a:path>
              </a:pathLst>
            </a:custGeom>
            <a:solidFill>
              <a:srgbClr val="C42A2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he-IL" b="1" dirty="0">
                <a:solidFill>
                  <a:srgbClr val="C42A25"/>
                </a:solidFill>
              </a:endParaRPr>
            </a:p>
          </p:txBody>
        </p:sp>
      </p:grpSp>
      <p:grpSp>
        <p:nvGrpSpPr>
          <p:cNvPr id="86" name="קבוצה 85"/>
          <p:cNvGrpSpPr/>
          <p:nvPr/>
        </p:nvGrpSpPr>
        <p:grpSpPr>
          <a:xfrm>
            <a:off x="2889245" y="3587683"/>
            <a:ext cx="1812130" cy="451146"/>
            <a:chOff x="2880360" y="2712720"/>
            <a:chExt cx="1812130" cy="451146"/>
          </a:xfrm>
        </p:grpSpPr>
        <p:sp>
          <p:nvSpPr>
            <p:cNvPr id="87" name="מלבן 86"/>
            <p:cNvSpPr/>
            <p:nvPr/>
          </p:nvSpPr>
          <p:spPr>
            <a:xfrm>
              <a:off x="3351026" y="2751625"/>
              <a:ext cx="1341464" cy="369332"/>
            </a:xfrm>
            <a:prstGeom prst="rect">
              <a:avLst/>
            </a:prstGeom>
            <a:noFill/>
            <a:ln w="82550">
              <a:solidFill>
                <a:srgbClr val="C92D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dirty="0" err="1" smtClean="0">
                  <a:solidFill>
                    <a:srgbClr val="C42A25"/>
                  </a:solidFill>
                </a:rPr>
                <a:t>OpenCV</a:t>
              </a:r>
              <a:endParaRPr lang="he-IL" dirty="0">
                <a:solidFill>
                  <a:srgbClr val="C42A25"/>
                </a:solidFill>
              </a:endParaRPr>
            </a:p>
          </p:txBody>
        </p:sp>
        <p:sp>
          <p:nvSpPr>
            <p:cNvPr id="88" name="צורה חופשית 87"/>
            <p:cNvSpPr/>
            <p:nvPr/>
          </p:nvSpPr>
          <p:spPr>
            <a:xfrm>
              <a:off x="2880360" y="2712720"/>
              <a:ext cx="434542" cy="451146"/>
            </a:xfrm>
            <a:custGeom>
              <a:avLst/>
              <a:gdLst/>
              <a:ahLst/>
              <a:cxnLst/>
              <a:rect l="l" t="t" r="r" b="b"/>
              <a:pathLst>
                <a:path w="241130" h="241130">
                  <a:moveTo>
                    <a:pt x="71575" y="67011"/>
                  </a:moveTo>
                  <a:cubicBezTo>
                    <a:pt x="70831" y="66937"/>
                    <a:pt x="70217" y="67235"/>
                    <a:pt x="69734" y="67904"/>
                  </a:cubicBezTo>
                  <a:cubicBezTo>
                    <a:pt x="69250" y="68574"/>
                    <a:pt x="68915" y="69690"/>
                    <a:pt x="68729" y="71253"/>
                  </a:cubicBezTo>
                  <a:cubicBezTo>
                    <a:pt x="68543" y="72816"/>
                    <a:pt x="68450" y="74974"/>
                    <a:pt x="68450" y="77727"/>
                  </a:cubicBezTo>
                  <a:cubicBezTo>
                    <a:pt x="68450" y="80852"/>
                    <a:pt x="68506" y="83327"/>
                    <a:pt x="68617" y="85150"/>
                  </a:cubicBezTo>
                  <a:cubicBezTo>
                    <a:pt x="68729" y="86973"/>
                    <a:pt x="68971" y="88424"/>
                    <a:pt x="69343" y="89503"/>
                  </a:cubicBezTo>
                  <a:cubicBezTo>
                    <a:pt x="69715" y="90582"/>
                    <a:pt x="70254" y="91382"/>
                    <a:pt x="70961" y="91903"/>
                  </a:cubicBezTo>
                  <a:cubicBezTo>
                    <a:pt x="71668" y="92424"/>
                    <a:pt x="72617" y="92945"/>
                    <a:pt x="73808" y="93466"/>
                  </a:cubicBezTo>
                  <a:lnTo>
                    <a:pt x="136874" y="122710"/>
                  </a:lnTo>
                  <a:lnTo>
                    <a:pt x="72580" y="152848"/>
                  </a:lnTo>
                  <a:cubicBezTo>
                    <a:pt x="71687" y="153220"/>
                    <a:pt x="70980" y="153648"/>
                    <a:pt x="70459" y="154132"/>
                  </a:cubicBezTo>
                  <a:cubicBezTo>
                    <a:pt x="69938" y="154615"/>
                    <a:pt x="69529" y="155378"/>
                    <a:pt x="69231" y="156420"/>
                  </a:cubicBezTo>
                  <a:cubicBezTo>
                    <a:pt x="68934" y="157462"/>
                    <a:pt x="68729" y="158876"/>
                    <a:pt x="68617" y="160661"/>
                  </a:cubicBezTo>
                  <a:cubicBezTo>
                    <a:pt x="68506" y="162447"/>
                    <a:pt x="68450" y="164866"/>
                    <a:pt x="68450" y="167917"/>
                  </a:cubicBezTo>
                  <a:cubicBezTo>
                    <a:pt x="68450" y="170149"/>
                    <a:pt x="68543" y="171991"/>
                    <a:pt x="68729" y="173442"/>
                  </a:cubicBezTo>
                  <a:cubicBezTo>
                    <a:pt x="68915" y="174893"/>
                    <a:pt x="69250" y="175991"/>
                    <a:pt x="69734" y="176735"/>
                  </a:cubicBezTo>
                  <a:cubicBezTo>
                    <a:pt x="70217" y="177479"/>
                    <a:pt x="70831" y="177888"/>
                    <a:pt x="71575" y="177963"/>
                  </a:cubicBezTo>
                  <a:cubicBezTo>
                    <a:pt x="72319" y="178037"/>
                    <a:pt x="73212" y="177814"/>
                    <a:pt x="74254" y="177293"/>
                  </a:cubicBezTo>
                  <a:lnTo>
                    <a:pt x="159868" y="134877"/>
                  </a:lnTo>
                  <a:cubicBezTo>
                    <a:pt x="160388" y="134654"/>
                    <a:pt x="160854" y="134263"/>
                    <a:pt x="161263" y="133705"/>
                  </a:cubicBezTo>
                  <a:cubicBezTo>
                    <a:pt x="161672" y="133147"/>
                    <a:pt x="162007" y="132384"/>
                    <a:pt x="162267" y="131417"/>
                  </a:cubicBezTo>
                  <a:cubicBezTo>
                    <a:pt x="162528" y="130449"/>
                    <a:pt x="162732" y="129259"/>
                    <a:pt x="162881" y="127845"/>
                  </a:cubicBezTo>
                  <a:cubicBezTo>
                    <a:pt x="163030" y="126431"/>
                    <a:pt x="163105" y="124757"/>
                    <a:pt x="163105" y="122822"/>
                  </a:cubicBezTo>
                  <a:cubicBezTo>
                    <a:pt x="163105" y="119027"/>
                    <a:pt x="162826" y="116162"/>
                    <a:pt x="162267" y="114227"/>
                  </a:cubicBezTo>
                  <a:cubicBezTo>
                    <a:pt x="161709" y="112292"/>
                    <a:pt x="160947" y="111102"/>
                    <a:pt x="159979" y="110655"/>
                  </a:cubicBezTo>
                  <a:lnTo>
                    <a:pt x="74254" y="67904"/>
                  </a:lnTo>
                  <a:cubicBezTo>
                    <a:pt x="73212" y="67383"/>
                    <a:pt x="72319" y="67086"/>
                    <a:pt x="71575" y="67011"/>
                  </a:cubicBezTo>
                  <a:close/>
                  <a:moveTo>
                    <a:pt x="0" y="0"/>
                  </a:moveTo>
                  <a:lnTo>
                    <a:pt x="241130" y="0"/>
                  </a:lnTo>
                  <a:lnTo>
                    <a:pt x="241130" y="241130"/>
                  </a:lnTo>
                  <a:lnTo>
                    <a:pt x="0" y="241130"/>
                  </a:lnTo>
                  <a:close/>
                </a:path>
              </a:pathLst>
            </a:custGeom>
            <a:solidFill>
              <a:srgbClr val="C42A2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he-IL" b="1" dirty="0">
                <a:solidFill>
                  <a:srgbClr val="C42A25"/>
                </a:solidFill>
              </a:endParaRPr>
            </a:p>
          </p:txBody>
        </p:sp>
      </p:grpSp>
      <p:grpSp>
        <p:nvGrpSpPr>
          <p:cNvPr id="90" name="קבוצה 89"/>
          <p:cNvGrpSpPr/>
          <p:nvPr/>
        </p:nvGrpSpPr>
        <p:grpSpPr>
          <a:xfrm>
            <a:off x="2880360" y="4368308"/>
            <a:ext cx="1812130" cy="451146"/>
            <a:chOff x="2880360" y="2712720"/>
            <a:chExt cx="1812130" cy="451146"/>
          </a:xfrm>
        </p:grpSpPr>
        <p:sp>
          <p:nvSpPr>
            <p:cNvPr id="91" name="מלבן 90"/>
            <p:cNvSpPr/>
            <p:nvPr/>
          </p:nvSpPr>
          <p:spPr>
            <a:xfrm>
              <a:off x="3351026" y="2751625"/>
              <a:ext cx="1341464" cy="369332"/>
            </a:xfrm>
            <a:prstGeom prst="rect">
              <a:avLst/>
            </a:prstGeom>
            <a:noFill/>
            <a:ln w="82550">
              <a:solidFill>
                <a:srgbClr val="C92D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dirty="0" err="1">
                  <a:solidFill>
                    <a:srgbClr val="C42A25"/>
                  </a:solidFill>
                </a:rPr>
                <a:t>NumPy</a:t>
              </a:r>
              <a:endParaRPr lang="he-IL" dirty="0">
                <a:solidFill>
                  <a:srgbClr val="C42A25"/>
                </a:solidFill>
              </a:endParaRPr>
            </a:p>
          </p:txBody>
        </p:sp>
        <p:sp>
          <p:nvSpPr>
            <p:cNvPr id="92" name="צורה חופשית 91"/>
            <p:cNvSpPr/>
            <p:nvPr/>
          </p:nvSpPr>
          <p:spPr>
            <a:xfrm>
              <a:off x="2880360" y="2712720"/>
              <a:ext cx="434542" cy="451146"/>
            </a:xfrm>
            <a:custGeom>
              <a:avLst/>
              <a:gdLst/>
              <a:ahLst/>
              <a:cxnLst/>
              <a:rect l="l" t="t" r="r" b="b"/>
              <a:pathLst>
                <a:path w="241130" h="241130">
                  <a:moveTo>
                    <a:pt x="71575" y="67011"/>
                  </a:moveTo>
                  <a:cubicBezTo>
                    <a:pt x="70831" y="66937"/>
                    <a:pt x="70217" y="67235"/>
                    <a:pt x="69734" y="67904"/>
                  </a:cubicBezTo>
                  <a:cubicBezTo>
                    <a:pt x="69250" y="68574"/>
                    <a:pt x="68915" y="69690"/>
                    <a:pt x="68729" y="71253"/>
                  </a:cubicBezTo>
                  <a:cubicBezTo>
                    <a:pt x="68543" y="72816"/>
                    <a:pt x="68450" y="74974"/>
                    <a:pt x="68450" y="77727"/>
                  </a:cubicBezTo>
                  <a:cubicBezTo>
                    <a:pt x="68450" y="80852"/>
                    <a:pt x="68506" y="83327"/>
                    <a:pt x="68617" y="85150"/>
                  </a:cubicBezTo>
                  <a:cubicBezTo>
                    <a:pt x="68729" y="86973"/>
                    <a:pt x="68971" y="88424"/>
                    <a:pt x="69343" y="89503"/>
                  </a:cubicBezTo>
                  <a:cubicBezTo>
                    <a:pt x="69715" y="90582"/>
                    <a:pt x="70254" y="91382"/>
                    <a:pt x="70961" y="91903"/>
                  </a:cubicBezTo>
                  <a:cubicBezTo>
                    <a:pt x="71668" y="92424"/>
                    <a:pt x="72617" y="92945"/>
                    <a:pt x="73808" y="93466"/>
                  </a:cubicBezTo>
                  <a:lnTo>
                    <a:pt x="136874" y="122710"/>
                  </a:lnTo>
                  <a:lnTo>
                    <a:pt x="72580" y="152848"/>
                  </a:lnTo>
                  <a:cubicBezTo>
                    <a:pt x="71687" y="153220"/>
                    <a:pt x="70980" y="153648"/>
                    <a:pt x="70459" y="154132"/>
                  </a:cubicBezTo>
                  <a:cubicBezTo>
                    <a:pt x="69938" y="154615"/>
                    <a:pt x="69529" y="155378"/>
                    <a:pt x="69231" y="156420"/>
                  </a:cubicBezTo>
                  <a:cubicBezTo>
                    <a:pt x="68934" y="157462"/>
                    <a:pt x="68729" y="158876"/>
                    <a:pt x="68617" y="160661"/>
                  </a:cubicBezTo>
                  <a:cubicBezTo>
                    <a:pt x="68506" y="162447"/>
                    <a:pt x="68450" y="164866"/>
                    <a:pt x="68450" y="167917"/>
                  </a:cubicBezTo>
                  <a:cubicBezTo>
                    <a:pt x="68450" y="170149"/>
                    <a:pt x="68543" y="171991"/>
                    <a:pt x="68729" y="173442"/>
                  </a:cubicBezTo>
                  <a:cubicBezTo>
                    <a:pt x="68915" y="174893"/>
                    <a:pt x="69250" y="175991"/>
                    <a:pt x="69734" y="176735"/>
                  </a:cubicBezTo>
                  <a:cubicBezTo>
                    <a:pt x="70217" y="177479"/>
                    <a:pt x="70831" y="177888"/>
                    <a:pt x="71575" y="177963"/>
                  </a:cubicBezTo>
                  <a:cubicBezTo>
                    <a:pt x="72319" y="178037"/>
                    <a:pt x="73212" y="177814"/>
                    <a:pt x="74254" y="177293"/>
                  </a:cubicBezTo>
                  <a:lnTo>
                    <a:pt x="159868" y="134877"/>
                  </a:lnTo>
                  <a:cubicBezTo>
                    <a:pt x="160388" y="134654"/>
                    <a:pt x="160854" y="134263"/>
                    <a:pt x="161263" y="133705"/>
                  </a:cubicBezTo>
                  <a:cubicBezTo>
                    <a:pt x="161672" y="133147"/>
                    <a:pt x="162007" y="132384"/>
                    <a:pt x="162267" y="131417"/>
                  </a:cubicBezTo>
                  <a:cubicBezTo>
                    <a:pt x="162528" y="130449"/>
                    <a:pt x="162732" y="129259"/>
                    <a:pt x="162881" y="127845"/>
                  </a:cubicBezTo>
                  <a:cubicBezTo>
                    <a:pt x="163030" y="126431"/>
                    <a:pt x="163105" y="124757"/>
                    <a:pt x="163105" y="122822"/>
                  </a:cubicBezTo>
                  <a:cubicBezTo>
                    <a:pt x="163105" y="119027"/>
                    <a:pt x="162826" y="116162"/>
                    <a:pt x="162267" y="114227"/>
                  </a:cubicBezTo>
                  <a:cubicBezTo>
                    <a:pt x="161709" y="112292"/>
                    <a:pt x="160947" y="111102"/>
                    <a:pt x="159979" y="110655"/>
                  </a:cubicBezTo>
                  <a:lnTo>
                    <a:pt x="74254" y="67904"/>
                  </a:lnTo>
                  <a:cubicBezTo>
                    <a:pt x="73212" y="67383"/>
                    <a:pt x="72319" y="67086"/>
                    <a:pt x="71575" y="67011"/>
                  </a:cubicBezTo>
                  <a:close/>
                  <a:moveTo>
                    <a:pt x="0" y="0"/>
                  </a:moveTo>
                  <a:lnTo>
                    <a:pt x="241130" y="0"/>
                  </a:lnTo>
                  <a:lnTo>
                    <a:pt x="241130" y="241130"/>
                  </a:lnTo>
                  <a:lnTo>
                    <a:pt x="0" y="241130"/>
                  </a:lnTo>
                  <a:close/>
                </a:path>
              </a:pathLst>
            </a:custGeom>
            <a:solidFill>
              <a:srgbClr val="C42A2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he-IL" b="1" dirty="0">
                <a:solidFill>
                  <a:srgbClr val="C42A25"/>
                </a:solidFill>
              </a:endParaRPr>
            </a:p>
          </p:txBody>
        </p:sp>
      </p:grpSp>
      <p:grpSp>
        <p:nvGrpSpPr>
          <p:cNvPr id="93" name="קבוצה 92"/>
          <p:cNvGrpSpPr/>
          <p:nvPr/>
        </p:nvGrpSpPr>
        <p:grpSpPr>
          <a:xfrm>
            <a:off x="2885610" y="5146772"/>
            <a:ext cx="1812130" cy="451146"/>
            <a:chOff x="2880360" y="2712720"/>
            <a:chExt cx="1812130" cy="451146"/>
          </a:xfrm>
        </p:grpSpPr>
        <p:sp>
          <p:nvSpPr>
            <p:cNvPr id="94" name="מלבן 93"/>
            <p:cNvSpPr/>
            <p:nvPr/>
          </p:nvSpPr>
          <p:spPr>
            <a:xfrm>
              <a:off x="3351026" y="2751625"/>
              <a:ext cx="1341464" cy="369332"/>
            </a:xfrm>
            <a:prstGeom prst="rect">
              <a:avLst/>
            </a:prstGeom>
            <a:noFill/>
            <a:ln w="82550">
              <a:solidFill>
                <a:srgbClr val="C92D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he-IL" altLang="he-IL" dirty="0" err="1">
                  <a:solidFill>
                    <a:srgbClr val="C42A25"/>
                  </a:solidFill>
                </a:rPr>
                <a:t>InsightFace</a:t>
              </a:r>
              <a:endParaRPr lang="he-IL" dirty="0">
                <a:solidFill>
                  <a:srgbClr val="C42A25"/>
                </a:solidFill>
              </a:endParaRPr>
            </a:p>
          </p:txBody>
        </p:sp>
        <p:sp>
          <p:nvSpPr>
            <p:cNvPr id="95" name="צורה חופשית 94"/>
            <p:cNvSpPr/>
            <p:nvPr/>
          </p:nvSpPr>
          <p:spPr>
            <a:xfrm>
              <a:off x="2880360" y="2712720"/>
              <a:ext cx="434542" cy="451146"/>
            </a:xfrm>
            <a:custGeom>
              <a:avLst/>
              <a:gdLst/>
              <a:ahLst/>
              <a:cxnLst/>
              <a:rect l="l" t="t" r="r" b="b"/>
              <a:pathLst>
                <a:path w="241130" h="241130">
                  <a:moveTo>
                    <a:pt x="71575" y="67011"/>
                  </a:moveTo>
                  <a:cubicBezTo>
                    <a:pt x="70831" y="66937"/>
                    <a:pt x="70217" y="67235"/>
                    <a:pt x="69734" y="67904"/>
                  </a:cubicBezTo>
                  <a:cubicBezTo>
                    <a:pt x="69250" y="68574"/>
                    <a:pt x="68915" y="69690"/>
                    <a:pt x="68729" y="71253"/>
                  </a:cubicBezTo>
                  <a:cubicBezTo>
                    <a:pt x="68543" y="72816"/>
                    <a:pt x="68450" y="74974"/>
                    <a:pt x="68450" y="77727"/>
                  </a:cubicBezTo>
                  <a:cubicBezTo>
                    <a:pt x="68450" y="80852"/>
                    <a:pt x="68506" y="83327"/>
                    <a:pt x="68617" y="85150"/>
                  </a:cubicBezTo>
                  <a:cubicBezTo>
                    <a:pt x="68729" y="86973"/>
                    <a:pt x="68971" y="88424"/>
                    <a:pt x="69343" y="89503"/>
                  </a:cubicBezTo>
                  <a:cubicBezTo>
                    <a:pt x="69715" y="90582"/>
                    <a:pt x="70254" y="91382"/>
                    <a:pt x="70961" y="91903"/>
                  </a:cubicBezTo>
                  <a:cubicBezTo>
                    <a:pt x="71668" y="92424"/>
                    <a:pt x="72617" y="92945"/>
                    <a:pt x="73808" y="93466"/>
                  </a:cubicBezTo>
                  <a:lnTo>
                    <a:pt x="136874" y="122710"/>
                  </a:lnTo>
                  <a:lnTo>
                    <a:pt x="72580" y="152848"/>
                  </a:lnTo>
                  <a:cubicBezTo>
                    <a:pt x="71687" y="153220"/>
                    <a:pt x="70980" y="153648"/>
                    <a:pt x="70459" y="154132"/>
                  </a:cubicBezTo>
                  <a:cubicBezTo>
                    <a:pt x="69938" y="154615"/>
                    <a:pt x="69529" y="155378"/>
                    <a:pt x="69231" y="156420"/>
                  </a:cubicBezTo>
                  <a:cubicBezTo>
                    <a:pt x="68934" y="157462"/>
                    <a:pt x="68729" y="158876"/>
                    <a:pt x="68617" y="160661"/>
                  </a:cubicBezTo>
                  <a:cubicBezTo>
                    <a:pt x="68506" y="162447"/>
                    <a:pt x="68450" y="164866"/>
                    <a:pt x="68450" y="167917"/>
                  </a:cubicBezTo>
                  <a:cubicBezTo>
                    <a:pt x="68450" y="170149"/>
                    <a:pt x="68543" y="171991"/>
                    <a:pt x="68729" y="173442"/>
                  </a:cubicBezTo>
                  <a:cubicBezTo>
                    <a:pt x="68915" y="174893"/>
                    <a:pt x="69250" y="175991"/>
                    <a:pt x="69734" y="176735"/>
                  </a:cubicBezTo>
                  <a:cubicBezTo>
                    <a:pt x="70217" y="177479"/>
                    <a:pt x="70831" y="177888"/>
                    <a:pt x="71575" y="177963"/>
                  </a:cubicBezTo>
                  <a:cubicBezTo>
                    <a:pt x="72319" y="178037"/>
                    <a:pt x="73212" y="177814"/>
                    <a:pt x="74254" y="177293"/>
                  </a:cubicBezTo>
                  <a:lnTo>
                    <a:pt x="159868" y="134877"/>
                  </a:lnTo>
                  <a:cubicBezTo>
                    <a:pt x="160388" y="134654"/>
                    <a:pt x="160854" y="134263"/>
                    <a:pt x="161263" y="133705"/>
                  </a:cubicBezTo>
                  <a:cubicBezTo>
                    <a:pt x="161672" y="133147"/>
                    <a:pt x="162007" y="132384"/>
                    <a:pt x="162267" y="131417"/>
                  </a:cubicBezTo>
                  <a:cubicBezTo>
                    <a:pt x="162528" y="130449"/>
                    <a:pt x="162732" y="129259"/>
                    <a:pt x="162881" y="127845"/>
                  </a:cubicBezTo>
                  <a:cubicBezTo>
                    <a:pt x="163030" y="126431"/>
                    <a:pt x="163105" y="124757"/>
                    <a:pt x="163105" y="122822"/>
                  </a:cubicBezTo>
                  <a:cubicBezTo>
                    <a:pt x="163105" y="119027"/>
                    <a:pt x="162826" y="116162"/>
                    <a:pt x="162267" y="114227"/>
                  </a:cubicBezTo>
                  <a:cubicBezTo>
                    <a:pt x="161709" y="112292"/>
                    <a:pt x="160947" y="111102"/>
                    <a:pt x="159979" y="110655"/>
                  </a:cubicBezTo>
                  <a:lnTo>
                    <a:pt x="74254" y="67904"/>
                  </a:lnTo>
                  <a:cubicBezTo>
                    <a:pt x="73212" y="67383"/>
                    <a:pt x="72319" y="67086"/>
                    <a:pt x="71575" y="67011"/>
                  </a:cubicBezTo>
                  <a:close/>
                  <a:moveTo>
                    <a:pt x="0" y="0"/>
                  </a:moveTo>
                  <a:lnTo>
                    <a:pt x="241130" y="0"/>
                  </a:lnTo>
                  <a:lnTo>
                    <a:pt x="241130" y="241130"/>
                  </a:lnTo>
                  <a:lnTo>
                    <a:pt x="0" y="241130"/>
                  </a:lnTo>
                  <a:close/>
                </a:path>
              </a:pathLst>
            </a:custGeom>
            <a:solidFill>
              <a:srgbClr val="C42A2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he-IL" b="1" dirty="0">
                <a:solidFill>
                  <a:srgbClr val="C42A25"/>
                </a:solidFill>
              </a:endParaRPr>
            </a:p>
          </p:txBody>
        </p:sp>
      </p:grpSp>
      <p:grpSp>
        <p:nvGrpSpPr>
          <p:cNvPr id="97" name="קבוצה 96"/>
          <p:cNvGrpSpPr/>
          <p:nvPr/>
        </p:nvGrpSpPr>
        <p:grpSpPr>
          <a:xfrm>
            <a:off x="2879807" y="5952944"/>
            <a:ext cx="1812130" cy="451146"/>
            <a:chOff x="2880360" y="2712720"/>
            <a:chExt cx="1812130" cy="451146"/>
          </a:xfrm>
        </p:grpSpPr>
        <p:sp>
          <p:nvSpPr>
            <p:cNvPr id="98" name="מלבן 97"/>
            <p:cNvSpPr/>
            <p:nvPr/>
          </p:nvSpPr>
          <p:spPr>
            <a:xfrm>
              <a:off x="3351026" y="2751625"/>
              <a:ext cx="1341464" cy="369332"/>
            </a:xfrm>
            <a:prstGeom prst="rect">
              <a:avLst/>
            </a:prstGeom>
            <a:noFill/>
            <a:ln w="82550">
              <a:solidFill>
                <a:srgbClr val="C92D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he-IL" altLang="he-IL" sz="1600" dirty="0">
                  <a:solidFill>
                    <a:srgbClr val="C42A25"/>
                  </a:solidFill>
                </a:rPr>
                <a:t>PyRealSense2</a:t>
              </a:r>
              <a:endParaRPr lang="he-IL" sz="1600" dirty="0">
                <a:solidFill>
                  <a:srgbClr val="C42A25"/>
                </a:solidFill>
              </a:endParaRPr>
            </a:p>
          </p:txBody>
        </p:sp>
        <p:sp>
          <p:nvSpPr>
            <p:cNvPr id="99" name="צורה חופשית 98"/>
            <p:cNvSpPr/>
            <p:nvPr/>
          </p:nvSpPr>
          <p:spPr>
            <a:xfrm>
              <a:off x="2880360" y="2712720"/>
              <a:ext cx="434542" cy="451146"/>
            </a:xfrm>
            <a:custGeom>
              <a:avLst/>
              <a:gdLst/>
              <a:ahLst/>
              <a:cxnLst/>
              <a:rect l="l" t="t" r="r" b="b"/>
              <a:pathLst>
                <a:path w="241130" h="241130">
                  <a:moveTo>
                    <a:pt x="71575" y="67011"/>
                  </a:moveTo>
                  <a:cubicBezTo>
                    <a:pt x="70831" y="66937"/>
                    <a:pt x="70217" y="67235"/>
                    <a:pt x="69734" y="67904"/>
                  </a:cubicBezTo>
                  <a:cubicBezTo>
                    <a:pt x="69250" y="68574"/>
                    <a:pt x="68915" y="69690"/>
                    <a:pt x="68729" y="71253"/>
                  </a:cubicBezTo>
                  <a:cubicBezTo>
                    <a:pt x="68543" y="72816"/>
                    <a:pt x="68450" y="74974"/>
                    <a:pt x="68450" y="77727"/>
                  </a:cubicBezTo>
                  <a:cubicBezTo>
                    <a:pt x="68450" y="80852"/>
                    <a:pt x="68506" y="83327"/>
                    <a:pt x="68617" y="85150"/>
                  </a:cubicBezTo>
                  <a:cubicBezTo>
                    <a:pt x="68729" y="86973"/>
                    <a:pt x="68971" y="88424"/>
                    <a:pt x="69343" y="89503"/>
                  </a:cubicBezTo>
                  <a:cubicBezTo>
                    <a:pt x="69715" y="90582"/>
                    <a:pt x="70254" y="91382"/>
                    <a:pt x="70961" y="91903"/>
                  </a:cubicBezTo>
                  <a:cubicBezTo>
                    <a:pt x="71668" y="92424"/>
                    <a:pt x="72617" y="92945"/>
                    <a:pt x="73808" y="93466"/>
                  </a:cubicBezTo>
                  <a:lnTo>
                    <a:pt x="136874" y="122710"/>
                  </a:lnTo>
                  <a:lnTo>
                    <a:pt x="72580" y="152848"/>
                  </a:lnTo>
                  <a:cubicBezTo>
                    <a:pt x="71687" y="153220"/>
                    <a:pt x="70980" y="153648"/>
                    <a:pt x="70459" y="154132"/>
                  </a:cubicBezTo>
                  <a:cubicBezTo>
                    <a:pt x="69938" y="154615"/>
                    <a:pt x="69529" y="155378"/>
                    <a:pt x="69231" y="156420"/>
                  </a:cubicBezTo>
                  <a:cubicBezTo>
                    <a:pt x="68934" y="157462"/>
                    <a:pt x="68729" y="158876"/>
                    <a:pt x="68617" y="160661"/>
                  </a:cubicBezTo>
                  <a:cubicBezTo>
                    <a:pt x="68506" y="162447"/>
                    <a:pt x="68450" y="164866"/>
                    <a:pt x="68450" y="167917"/>
                  </a:cubicBezTo>
                  <a:cubicBezTo>
                    <a:pt x="68450" y="170149"/>
                    <a:pt x="68543" y="171991"/>
                    <a:pt x="68729" y="173442"/>
                  </a:cubicBezTo>
                  <a:cubicBezTo>
                    <a:pt x="68915" y="174893"/>
                    <a:pt x="69250" y="175991"/>
                    <a:pt x="69734" y="176735"/>
                  </a:cubicBezTo>
                  <a:cubicBezTo>
                    <a:pt x="70217" y="177479"/>
                    <a:pt x="70831" y="177888"/>
                    <a:pt x="71575" y="177963"/>
                  </a:cubicBezTo>
                  <a:cubicBezTo>
                    <a:pt x="72319" y="178037"/>
                    <a:pt x="73212" y="177814"/>
                    <a:pt x="74254" y="177293"/>
                  </a:cubicBezTo>
                  <a:lnTo>
                    <a:pt x="159868" y="134877"/>
                  </a:lnTo>
                  <a:cubicBezTo>
                    <a:pt x="160388" y="134654"/>
                    <a:pt x="160854" y="134263"/>
                    <a:pt x="161263" y="133705"/>
                  </a:cubicBezTo>
                  <a:cubicBezTo>
                    <a:pt x="161672" y="133147"/>
                    <a:pt x="162007" y="132384"/>
                    <a:pt x="162267" y="131417"/>
                  </a:cubicBezTo>
                  <a:cubicBezTo>
                    <a:pt x="162528" y="130449"/>
                    <a:pt x="162732" y="129259"/>
                    <a:pt x="162881" y="127845"/>
                  </a:cubicBezTo>
                  <a:cubicBezTo>
                    <a:pt x="163030" y="126431"/>
                    <a:pt x="163105" y="124757"/>
                    <a:pt x="163105" y="122822"/>
                  </a:cubicBezTo>
                  <a:cubicBezTo>
                    <a:pt x="163105" y="119027"/>
                    <a:pt x="162826" y="116162"/>
                    <a:pt x="162267" y="114227"/>
                  </a:cubicBezTo>
                  <a:cubicBezTo>
                    <a:pt x="161709" y="112292"/>
                    <a:pt x="160947" y="111102"/>
                    <a:pt x="159979" y="110655"/>
                  </a:cubicBezTo>
                  <a:lnTo>
                    <a:pt x="74254" y="67904"/>
                  </a:lnTo>
                  <a:cubicBezTo>
                    <a:pt x="73212" y="67383"/>
                    <a:pt x="72319" y="67086"/>
                    <a:pt x="71575" y="67011"/>
                  </a:cubicBezTo>
                  <a:close/>
                  <a:moveTo>
                    <a:pt x="0" y="0"/>
                  </a:moveTo>
                  <a:lnTo>
                    <a:pt x="241130" y="0"/>
                  </a:lnTo>
                  <a:lnTo>
                    <a:pt x="241130" y="241130"/>
                  </a:lnTo>
                  <a:lnTo>
                    <a:pt x="0" y="241130"/>
                  </a:lnTo>
                  <a:close/>
                </a:path>
              </a:pathLst>
            </a:custGeom>
            <a:solidFill>
              <a:srgbClr val="C42A2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he-IL" b="1" dirty="0">
                <a:solidFill>
                  <a:srgbClr val="C42A2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1887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8884" y="1091813"/>
            <a:ext cx="5735801" cy="1015663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Table of Contents</a:t>
            </a:r>
            <a:endParaRPr lang="he-IL" sz="6000" b="1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7609" y="-1082040"/>
            <a:ext cx="184730" cy="1323439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  <a:p>
            <a:pPr algn="ctr" rtl="0"/>
            <a:endParaRPr lang="en-US" sz="4000" dirty="0" smtClean="0">
              <a:solidFill>
                <a:srgbClr val="83C5BE"/>
              </a:solidFill>
            </a:endParaRPr>
          </a:p>
        </p:txBody>
      </p:sp>
      <p:grpSp>
        <p:nvGrpSpPr>
          <p:cNvPr id="3" name="קבוצה 2"/>
          <p:cNvGrpSpPr/>
          <p:nvPr/>
        </p:nvGrpSpPr>
        <p:grpSpPr>
          <a:xfrm>
            <a:off x="4222826" y="-1082040"/>
            <a:ext cx="1949769" cy="590550"/>
            <a:chOff x="-511492" y="-1600200"/>
            <a:chExt cx="1949769" cy="590550"/>
          </a:xfrm>
        </p:grpSpPr>
        <p:sp>
          <p:nvSpPr>
            <p:cNvPr id="6" name="מלבן 5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מלבן 7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8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מלבן 9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 10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" name="קבוצה 4"/>
          <p:cNvGrpSpPr/>
          <p:nvPr/>
        </p:nvGrpSpPr>
        <p:grpSpPr>
          <a:xfrm>
            <a:off x="4971965" y="2677880"/>
            <a:ext cx="2240550" cy="2454806"/>
            <a:chOff x="1163373" y="2915299"/>
            <a:chExt cx="1882490" cy="1979981"/>
          </a:xfrm>
        </p:grpSpPr>
        <p:grpSp>
          <p:nvGrpSpPr>
            <p:cNvPr id="14" name="קבוצה 13"/>
            <p:cNvGrpSpPr/>
            <p:nvPr/>
          </p:nvGrpSpPr>
          <p:grpSpPr>
            <a:xfrm>
              <a:off x="1239873" y="2915299"/>
              <a:ext cx="1706880" cy="1979981"/>
              <a:chOff x="1239873" y="2915299"/>
              <a:chExt cx="1706880" cy="1979981"/>
            </a:xfrm>
          </p:grpSpPr>
          <p:sp>
            <p:nvSpPr>
              <p:cNvPr id="4" name="משושה 3"/>
              <p:cNvSpPr/>
              <p:nvPr/>
            </p:nvSpPr>
            <p:spPr>
              <a:xfrm rot="16200000">
                <a:off x="1103322" y="3051850"/>
                <a:ext cx="1979981" cy="1706880"/>
              </a:xfrm>
              <a:prstGeom prst="hexagon">
                <a:avLst/>
              </a:prstGeom>
              <a:gradFill>
                <a:gsLst>
                  <a:gs pos="0">
                    <a:srgbClr val="B41F18"/>
                  </a:gs>
                  <a:gs pos="83000">
                    <a:srgbClr val="A10D01"/>
                  </a:gs>
                  <a:gs pos="100000">
                    <a:srgbClr val="B41F18"/>
                  </a:gs>
                </a:gsLst>
                <a:lin ang="5400000" scaled="1"/>
              </a:gradFill>
              <a:ln>
                <a:noFill/>
              </a:ln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משושה 14"/>
              <p:cNvSpPr/>
              <p:nvPr/>
            </p:nvSpPr>
            <p:spPr>
              <a:xfrm rot="5400000">
                <a:off x="1319935" y="3228871"/>
                <a:ext cx="1569292" cy="1352838"/>
              </a:xfrm>
              <a:prstGeom prst="hexagon">
                <a:avLst/>
              </a:prstGeom>
              <a:gradFill>
                <a:gsLst>
                  <a:gs pos="0">
                    <a:srgbClr val="C92D28"/>
                  </a:gs>
                  <a:gs pos="83000">
                    <a:srgbClr val="B41F18"/>
                  </a:gs>
                  <a:gs pos="100000">
                    <a:srgbClr val="C92D28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 rtl="0"/>
                <a:endParaRPr lang="he-IL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163373" y="3693832"/>
              <a:ext cx="1882490" cy="372367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sz="2400" b="1" dirty="0" smtClean="0">
                  <a:solidFill>
                    <a:schemeClr val="bg1"/>
                  </a:solidFill>
                </a:rPr>
                <a:t>Documentation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קבוצה 11"/>
          <p:cNvGrpSpPr/>
          <p:nvPr/>
        </p:nvGrpSpPr>
        <p:grpSpPr>
          <a:xfrm>
            <a:off x="1050014" y="2930130"/>
            <a:ext cx="1706880" cy="1979981"/>
            <a:chOff x="3439141" y="2915298"/>
            <a:chExt cx="1706880" cy="1979981"/>
          </a:xfrm>
        </p:grpSpPr>
        <p:sp>
          <p:nvSpPr>
            <p:cNvPr id="17" name="משושה 1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8" name="משושה 1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48635" y="3628283"/>
              <a:ext cx="861518" cy="646331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Project</a:t>
              </a:r>
            </a:p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goal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37" name="קבוצה 36"/>
          <p:cNvGrpSpPr/>
          <p:nvPr/>
        </p:nvGrpSpPr>
        <p:grpSpPr>
          <a:xfrm>
            <a:off x="-4" y="-6"/>
            <a:ext cx="1956126" cy="3376784"/>
            <a:chOff x="-4" y="-7"/>
            <a:chExt cx="1640150" cy="4089957"/>
          </a:xfrm>
        </p:grpSpPr>
        <p:sp>
          <p:nvSpPr>
            <p:cNvPr id="34" name="משולש שווה-שוקיים 33"/>
            <p:cNvSpPr/>
            <p:nvPr/>
          </p:nvSpPr>
          <p:spPr>
            <a:xfrm rot="10800000">
              <a:off x="-2" y="-3"/>
              <a:ext cx="1640148" cy="4089953"/>
            </a:xfrm>
            <a:prstGeom prst="triangle">
              <a:avLst>
                <a:gd name="adj" fmla="val 100000"/>
              </a:avLst>
            </a:prstGeom>
            <a:solidFill>
              <a:srgbClr val="A10D0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5" name="משולש שווה-שוקיים 34"/>
            <p:cNvSpPr/>
            <p:nvPr/>
          </p:nvSpPr>
          <p:spPr>
            <a:xfrm rot="10800000">
              <a:off x="-4" y="-7"/>
              <a:ext cx="1455420" cy="2520664"/>
            </a:xfrm>
            <a:prstGeom prst="triangle">
              <a:avLst>
                <a:gd name="adj" fmla="val 100000"/>
              </a:avLst>
            </a:prstGeom>
            <a:solidFill>
              <a:srgbClr val="C92D28"/>
            </a:solidFill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38" name="משולש שווה-שוקיים 37"/>
          <p:cNvSpPr/>
          <p:nvPr/>
        </p:nvSpPr>
        <p:spPr>
          <a:xfrm>
            <a:off x="11064536" y="4089953"/>
            <a:ext cx="1127464" cy="2768047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36" name="קבוצה 35"/>
          <p:cNvGrpSpPr/>
          <p:nvPr/>
        </p:nvGrpSpPr>
        <p:grpSpPr>
          <a:xfrm>
            <a:off x="7495692" y="2915294"/>
            <a:ext cx="1706880" cy="1979981"/>
            <a:chOff x="3439141" y="2915298"/>
            <a:chExt cx="1706880" cy="1979981"/>
          </a:xfrm>
        </p:grpSpPr>
        <p:sp>
          <p:nvSpPr>
            <p:cNvPr id="39" name="משושה 38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0" name="משושה 39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592629" y="3720621"/>
              <a:ext cx="1422442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>
                  <a:solidFill>
                    <a:schemeClr val="bg1">
                      <a:lumMod val="75000"/>
                    </a:schemeClr>
                  </a:solidFill>
                </a:rPr>
                <a:t>Script &amp; flow</a:t>
              </a:r>
            </a:p>
          </p:txBody>
        </p:sp>
      </p:grpSp>
      <p:grpSp>
        <p:nvGrpSpPr>
          <p:cNvPr id="42" name="קבוצה 41"/>
          <p:cNvGrpSpPr/>
          <p:nvPr/>
        </p:nvGrpSpPr>
        <p:grpSpPr>
          <a:xfrm>
            <a:off x="2978099" y="2930129"/>
            <a:ext cx="1706880" cy="1979981"/>
            <a:chOff x="3439141" y="2915298"/>
            <a:chExt cx="1706880" cy="1979981"/>
          </a:xfrm>
        </p:grpSpPr>
        <p:sp>
          <p:nvSpPr>
            <p:cNvPr id="43" name="משושה 42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4" name="משושה 43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518108" y="3720622"/>
              <a:ext cx="1582484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Dependencies 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46" name="קבוצה 45"/>
          <p:cNvGrpSpPr/>
          <p:nvPr/>
        </p:nvGrpSpPr>
        <p:grpSpPr>
          <a:xfrm>
            <a:off x="9523966" y="2930129"/>
            <a:ext cx="1706880" cy="1979981"/>
            <a:chOff x="3439141" y="2915298"/>
            <a:chExt cx="1706880" cy="1979981"/>
          </a:xfrm>
        </p:grpSpPr>
        <p:sp>
          <p:nvSpPr>
            <p:cNvPr id="47" name="משושה 46"/>
            <p:cNvSpPr/>
            <p:nvPr/>
          </p:nvSpPr>
          <p:spPr>
            <a:xfrm rot="16200000">
              <a:off x="3302590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>
                    <a:alpha val="70000"/>
                  </a:srgbClr>
                </a:gs>
                <a:gs pos="83000">
                  <a:srgbClr val="A10D01">
                    <a:alpha val="70000"/>
                  </a:srgbClr>
                </a:gs>
                <a:gs pos="100000">
                  <a:srgbClr val="B41F18">
                    <a:alpha val="70000"/>
                  </a:srgbClr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8" name="משושה 47"/>
            <p:cNvSpPr/>
            <p:nvPr/>
          </p:nvSpPr>
          <p:spPr>
            <a:xfrm rot="5400000">
              <a:off x="3519203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>
                    <a:alpha val="70000"/>
                  </a:srgbClr>
                </a:gs>
                <a:gs pos="83000">
                  <a:srgbClr val="B41F18">
                    <a:alpha val="70000"/>
                  </a:srgbClr>
                </a:gs>
                <a:gs pos="100000">
                  <a:srgbClr val="C92D28">
                    <a:alpha val="7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rgbClr val="A10D0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934950" y="3720622"/>
              <a:ext cx="715260" cy="369332"/>
            </a:xfrm>
            <a:prstGeom prst="rect">
              <a:avLst/>
            </a:prstGeom>
            <a:noFill/>
          </p:spPr>
          <p:txBody>
            <a:bodyPr wrap="none" rtlCol="1">
              <a:spAutoFit/>
            </a:bodyPr>
            <a:lstStyle/>
            <a:p>
              <a:pPr algn="ctr" rtl="0"/>
              <a:r>
                <a:rPr lang="en-US" b="1" dirty="0" smtClean="0">
                  <a:solidFill>
                    <a:schemeClr val="bg1">
                      <a:lumMod val="75000"/>
                    </a:schemeClr>
                  </a:solidFill>
                </a:rPr>
                <a:t>Using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199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67285" y="1038995"/>
            <a:ext cx="4155497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/>
              <a:t>Documentation</a:t>
            </a:r>
          </a:p>
        </p:txBody>
      </p:sp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7" name="קבוצה 16"/>
          <p:cNvGrpSpPr/>
          <p:nvPr/>
        </p:nvGrpSpPr>
        <p:grpSpPr>
          <a:xfrm>
            <a:off x="3139864" y="1101787"/>
            <a:ext cx="634454" cy="735967"/>
            <a:chOff x="9526042" y="2915298"/>
            <a:chExt cx="1706880" cy="1979981"/>
          </a:xfrm>
        </p:grpSpPr>
        <p:sp>
          <p:nvSpPr>
            <p:cNvPr id="18" name="משושה 17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19" name="משושה 18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pSp>
        <p:nvGrpSpPr>
          <p:cNvPr id="4" name="קבוצה 3"/>
          <p:cNvGrpSpPr/>
          <p:nvPr/>
        </p:nvGrpSpPr>
        <p:grpSpPr>
          <a:xfrm>
            <a:off x="7011854" y="2054660"/>
            <a:ext cx="3806588" cy="1614423"/>
            <a:chOff x="1009638" y="2630291"/>
            <a:chExt cx="3806588" cy="1614423"/>
          </a:xfrm>
        </p:grpSpPr>
        <p:sp>
          <p:nvSpPr>
            <p:cNvPr id="106" name="מלבן מעוגל 105"/>
            <p:cNvSpPr/>
            <p:nvPr/>
          </p:nvSpPr>
          <p:spPr>
            <a:xfrm>
              <a:off x="1009638" y="2756664"/>
              <a:ext cx="3691614" cy="148805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76200">
              <a:solidFill>
                <a:srgbClr val="C92D28"/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t"/>
            <a:lstStyle/>
            <a:p>
              <a:pPr algn="l" rtl="0"/>
              <a:r>
                <a:rPr lang="en-US" sz="1600" b="1" dirty="0" smtClean="0">
                  <a:solidFill>
                    <a:schemeClr val="tx1"/>
                  </a:solidFill>
                </a:rPr>
                <a:t>Person.py</a:t>
              </a:r>
              <a:endParaRPr lang="en-US" sz="1600" dirty="0" smtClean="0">
                <a:solidFill>
                  <a:srgbClr val="C92D28"/>
                </a:solidFill>
              </a:endParaRPr>
            </a:p>
            <a:p>
              <a:pPr algn="l" rtl="0"/>
              <a:r>
                <a:rPr lang="en-US" sz="1600" dirty="0" smtClean="0">
                  <a:solidFill>
                    <a:srgbClr val="C92D28"/>
                  </a:solidFill>
                </a:rPr>
                <a:t>Name</a:t>
              </a:r>
              <a:endParaRPr lang="en-US" sz="1600" dirty="0">
                <a:solidFill>
                  <a:srgbClr val="C92D28"/>
                </a:solidFill>
              </a:endParaRPr>
            </a:p>
            <a:p>
              <a:pPr algn="l" rtl="0"/>
              <a:r>
                <a:rPr lang="en-US" sz="1600" dirty="0">
                  <a:solidFill>
                    <a:srgbClr val="C92D28"/>
                  </a:solidFill>
                </a:rPr>
                <a:t>Angle</a:t>
              </a: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center_XY</a:t>
              </a:r>
              <a:endParaRPr lang="en-US" sz="1600" dirty="0">
                <a:solidFill>
                  <a:srgbClr val="C92D28"/>
                </a:solidFill>
              </a:endParaRPr>
            </a:p>
            <a:p>
              <a:pPr algn="l" rtl="0"/>
              <a:r>
                <a:rPr lang="en-US" sz="1600" dirty="0">
                  <a:solidFill>
                    <a:srgbClr val="C92D28"/>
                  </a:solidFill>
                </a:rPr>
                <a:t>XYZ</a:t>
              </a:r>
            </a:p>
          </p:txBody>
        </p:sp>
        <p:sp>
          <p:nvSpPr>
            <p:cNvPr id="107" name="מלבן 106"/>
            <p:cNvSpPr/>
            <p:nvPr/>
          </p:nvSpPr>
          <p:spPr>
            <a:xfrm>
              <a:off x="4563480" y="2630291"/>
              <a:ext cx="252746" cy="252746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600"/>
            </a:p>
          </p:txBody>
        </p:sp>
      </p:grpSp>
      <p:grpSp>
        <p:nvGrpSpPr>
          <p:cNvPr id="111" name="קבוצה 110"/>
          <p:cNvGrpSpPr/>
          <p:nvPr/>
        </p:nvGrpSpPr>
        <p:grpSpPr>
          <a:xfrm>
            <a:off x="1646685" y="3487729"/>
            <a:ext cx="3806588" cy="2917580"/>
            <a:chOff x="1009638" y="2630291"/>
            <a:chExt cx="3806588" cy="2917580"/>
          </a:xfrm>
        </p:grpSpPr>
        <p:sp>
          <p:nvSpPr>
            <p:cNvPr id="112" name="מלבן מעוגל 111"/>
            <p:cNvSpPr/>
            <p:nvPr/>
          </p:nvSpPr>
          <p:spPr>
            <a:xfrm>
              <a:off x="1009638" y="2756664"/>
              <a:ext cx="3691614" cy="27912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76200">
              <a:solidFill>
                <a:srgbClr val="C92D28"/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t"/>
            <a:lstStyle/>
            <a:p>
              <a:pPr algn="l" rtl="0"/>
              <a:r>
                <a:rPr lang="en-US" sz="1600" b="1" dirty="0" smtClean="0">
                  <a:solidFill>
                    <a:schemeClr val="tx1"/>
                  </a:solidFill>
                </a:rPr>
                <a:t>RS_API.py</a:t>
              </a:r>
              <a:endParaRPr lang="en-US" sz="1600" dirty="0">
                <a:solidFill>
                  <a:srgbClr val="C92D28"/>
                </a:solidFill>
              </a:endParaRPr>
            </a:p>
            <a:p>
              <a:pPr algn="l" rtl="0"/>
              <a:r>
                <a:rPr lang="en-US" sz="1600" dirty="0" smtClean="0">
                  <a:solidFill>
                    <a:srgbClr val="C92D28"/>
                  </a:solidFill>
                </a:rPr>
                <a:t>main</a:t>
              </a:r>
              <a:r>
                <a:rPr lang="en-US" sz="1600" dirty="0">
                  <a:solidFill>
                    <a:srgbClr val="C92D28"/>
                  </a:solidFill>
                </a:rPr>
                <a:t>()</a:t>
              </a: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capture_rgb_images</a:t>
              </a:r>
              <a:r>
                <a:rPr lang="en-US" sz="1600" dirty="0">
                  <a:solidFill>
                    <a:srgbClr val="C92D28"/>
                  </a:solidFill>
                </a:rPr>
                <a:t>(</a:t>
              </a:r>
              <a:r>
                <a:rPr lang="en-US" sz="1600" dirty="0" err="1">
                  <a:solidFill>
                    <a:srgbClr val="C92D28"/>
                  </a:solidFill>
                </a:rPr>
                <a:t>num_pictures</a:t>
              </a:r>
              <a:r>
                <a:rPr lang="en-US" sz="1600" dirty="0">
                  <a:solidFill>
                    <a:srgbClr val="C92D28"/>
                  </a:solidFill>
                </a:rPr>
                <a:t>)</a:t>
              </a: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capture_depth_images</a:t>
              </a:r>
              <a:r>
                <a:rPr lang="en-US" sz="1600" dirty="0">
                  <a:solidFill>
                    <a:srgbClr val="C92D28"/>
                  </a:solidFill>
                </a:rPr>
                <a:t>(</a:t>
              </a:r>
              <a:r>
                <a:rPr lang="en-US" sz="1600" dirty="0" err="1">
                  <a:solidFill>
                    <a:srgbClr val="C92D28"/>
                  </a:solidFill>
                </a:rPr>
                <a:t>num_pictures</a:t>
              </a:r>
              <a:r>
                <a:rPr lang="en-US" sz="1600" dirty="0">
                  <a:solidFill>
                    <a:srgbClr val="C92D28"/>
                  </a:solidFill>
                </a:rPr>
                <a:t>)</a:t>
              </a: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calculate_median_image</a:t>
              </a:r>
              <a:r>
                <a:rPr lang="en-US" sz="1600" dirty="0">
                  <a:solidFill>
                    <a:srgbClr val="C92D28"/>
                  </a:solidFill>
                </a:rPr>
                <a:t>(</a:t>
              </a:r>
              <a:r>
                <a:rPr lang="en-US" sz="1600" dirty="0" err="1">
                  <a:solidFill>
                    <a:srgbClr val="C92D28"/>
                  </a:solidFill>
                </a:rPr>
                <a:t>num_pictures</a:t>
              </a:r>
              <a:r>
                <a:rPr lang="en-US" sz="1600" dirty="0">
                  <a:solidFill>
                    <a:srgbClr val="C92D28"/>
                  </a:solidFill>
                </a:rPr>
                <a:t>)</a:t>
              </a: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create_clearer_depth_image</a:t>
              </a:r>
              <a:r>
                <a:rPr lang="en-US" sz="1600" dirty="0">
                  <a:solidFill>
                    <a:srgbClr val="C92D28"/>
                  </a:solidFill>
                </a:rPr>
                <a:t>()</a:t>
              </a: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rotate_points</a:t>
              </a:r>
              <a:r>
                <a:rPr lang="en-US" sz="1600" dirty="0">
                  <a:solidFill>
                    <a:srgbClr val="C92D28"/>
                  </a:solidFill>
                </a:rPr>
                <a:t>(points, </a:t>
              </a:r>
              <a:r>
                <a:rPr lang="en-US" sz="1600" dirty="0" err="1">
                  <a:solidFill>
                    <a:srgbClr val="C92D28"/>
                  </a:solidFill>
                </a:rPr>
                <a:t>alpha_degrees</a:t>
              </a:r>
              <a:r>
                <a:rPr lang="en-US" sz="1600" dirty="0">
                  <a:solidFill>
                    <a:srgbClr val="C92D28"/>
                  </a:solidFill>
                </a:rPr>
                <a:t>, </a:t>
              </a:r>
              <a:r>
                <a:rPr lang="en-US" sz="1600" dirty="0" err="1">
                  <a:solidFill>
                    <a:srgbClr val="C92D28"/>
                  </a:solidFill>
                </a:rPr>
                <a:t>beta_degrees</a:t>
              </a:r>
              <a:r>
                <a:rPr lang="en-US" sz="1600" dirty="0">
                  <a:solidFill>
                    <a:srgbClr val="C92D28"/>
                  </a:solidFill>
                </a:rPr>
                <a:t>)</a:t>
              </a: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load_intrinsics</a:t>
              </a:r>
              <a:r>
                <a:rPr lang="en-US" sz="1600" dirty="0">
                  <a:solidFill>
                    <a:srgbClr val="C92D28"/>
                  </a:solidFill>
                </a:rPr>
                <a:t>(</a:t>
              </a:r>
              <a:r>
                <a:rPr lang="en-US" sz="1600" dirty="0" err="1">
                  <a:solidFill>
                    <a:srgbClr val="C92D28"/>
                  </a:solidFill>
                </a:rPr>
                <a:t>file_path</a:t>
              </a:r>
              <a:r>
                <a:rPr lang="en-US" sz="1600" dirty="0" smtClean="0">
                  <a:solidFill>
                    <a:srgbClr val="C92D28"/>
                  </a:solidFill>
                </a:rPr>
                <a:t>)</a:t>
              </a:r>
              <a:endParaRPr lang="en-US" sz="1600" dirty="0">
                <a:solidFill>
                  <a:srgbClr val="C92D28"/>
                </a:solidFill>
              </a:endParaRP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save_intrinsics</a:t>
              </a:r>
              <a:r>
                <a:rPr lang="en-US" sz="1600" dirty="0">
                  <a:solidFill>
                    <a:srgbClr val="C92D28"/>
                  </a:solidFill>
                </a:rPr>
                <a:t>(</a:t>
              </a:r>
              <a:r>
                <a:rPr lang="en-US" sz="1600" dirty="0" err="1">
                  <a:solidFill>
                    <a:srgbClr val="C92D28"/>
                  </a:solidFill>
                </a:rPr>
                <a:t>file_path</a:t>
              </a:r>
              <a:r>
                <a:rPr lang="en-US" sz="1600" dirty="0">
                  <a:solidFill>
                    <a:srgbClr val="C92D28"/>
                  </a:solidFill>
                </a:rPr>
                <a:t>)</a:t>
              </a:r>
            </a:p>
            <a:p>
              <a:pPr algn="l" rtl="0"/>
              <a:r>
                <a:rPr lang="en-US" sz="1600" dirty="0" err="1" smtClean="0">
                  <a:solidFill>
                    <a:srgbClr val="C92D28"/>
                  </a:solidFill>
                </a:rPr>
                <a:t>get_XYZ_from_pictures_with_file</a:t>
              </a:r>
              <a:r>
                <a:rPr lang="en-US" sz="1600" dirty="0" smtClean="0">
                  <a:solidFill>
                    <a:srgbClr val="C92D28"/>
                  </a:solidFill>
                </a:rPr>
                <a:t>(</a:t>
              </a:r>
              <a:r>
                <a:rPr lang="en-US" sz="1600" dirty="0" err="1" smtClean="0">
                  <a:solidFill>
                    <a:srgbClr val="C92D28"/>
                  </a:solidFill>
                </a:rPr>
                <a:t>px</a:t>
              </a:r>
              <a:r>
                <a:rPr lang="en-US" sz="1600" dirty="0">
                  <a:solidFill>
                    <a:srgbClr val="C92D28"/>
                  </a:solidFill>
                </a:rPr>
                <a:t>, </a:t>
              </a:r>
              <a:r>
                <a:rPr lang="en-US" sz="1600" dirty="0" err="1" smtClean="0">
                  <a:solidFill>
                    <a:srgbClr val="C92D28"/>
                  </a:solidFill>
                </a:rPr>
                <a:t>py</a:t>
              </a:r>
              <a:r>
                <a:rPr lang="en-US" sz="1600" dirty="0">
                  <a:solidFill>
                    <a:srgbClr val="C92D28"/>
                  </a:solidFill>
                </a:rPr>
                <a:t>)</a:t>
              </a:r>
            </a:p>
          </p:txBody>
        </p:sp>
        <p:sp>
          <p:nvSpPr>
            <p:cNvPr id="113" name="מלבן 112"/>
            <p:cNvSpPr/>
            <p:nvPr/>
          </p:nvSpPr>
          <p:spPr>
            <a:xfrm>
              <a:off x="4563480" y="2630291"/>
              <a:ext cx="252746" cy="252746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600"/>
            </a:p>
          </p:txBody>
        </p:sp>
      </p:grpSp>
      <p:sp>
        <p:nvSpPr>
          <p:cNvPr id="6" name="מלבן 5"/>
          <p:cNvSpPr/>
          <p:nvPr/>
        </p:nvSpPr>
        <p:spPr>
          <a:xfrm>
            <a:off x="5218239" y="6439771"/>
            <a:ext cx="22336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dirty="0" smtClean="0"/>
              <a:t>Files on the computer</a:t>
            </a:r>
            <a:endParaRPr lang="he-IL" dirty="0"/>
          </a:p>
        </p:txBody>
      </p:sp>
      <p:grpSp>
        <p:nvGrpSpPr>
          <p:cNvPr id="39" name="קבוצה 38"/>
          <p:cNvGrpSpPr/>
          <p:nvPr/>
        </p:nvGrpSpPr>
        <p:grpSpPr>
          <a:xfrm>
            <a:off x="7011854" y="3779632"/>
            <a:ext cx="3806588" cy="2371509"/>
            <a:chOff x="1009638" y="2630291"/>
            <a:chExt cx="3806588" cy="2371509"/>
          </a:xfrm>
        </p:grpSpPr>
        <p:sp>
          <p:nvSpPr>
            <p:cNvPr id="40" name="מלבן מעוגל 39"/>
            <p:cNvSpPr/>
            <p:nvPr/>
          </p:nvSpPr>
          <p:spPr>
            <a:xfrm>
              <a:off x="1009638" y="2756664"/>
              <a:ext cx="3691614" cy="2245136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76200">
              <a:solidFill>
                <a:srgbClr val="C92D28"/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t"/>
            <a:lstStyle/>
            <a:p>
              <a:pPr algn="l" rtl="0"/>
              <a:r>
                <a:rPr lang="en-US" sz="1600" b="1" dirty="0" smtClean="0">
                  <a:solidFill>
                    <a:schemeClr val="tx1"/>
                  </a:solidFill>
                </a:rPr>
                <a:t>recognize_persons.py</a:t>
              </a:r>
            </a:p>
            <a:p>
              <a:pPr algn="l" rtl="0"/>
              <a:r>
                <a:rPr lang="en-US" sz="1600" dirty="0" err="1" smtClean="0">
                  <a:solidFill>
                    <a:srgbClr val="C92D28"/>
                  </a:solidFill>
                </a:rPr>
                <a:t>train_faces</a:t>
              </a:r>
              <a:r>
                <a:rPr lang="en-US" sz="1600" dirty="0" smtClean="0">
                  <a:solidFill>
                    <a:srgbClr val="C92D28"/>
                  </a:solidFill>
                </a:rPr>
                <a:t>()</a:t>
              </a:r>
              <a:endParaRPr lang="en-US" sz="1600" dirty="0">
                <a:solidFill>
                  <a:srgbClr val="C92D28"/>
                </a:solidFill>
              </a:endParaRPr>
            </a:p>
            <a:p>
              <a:pPr algn="l" rtl="0"/>
              <a:r>
                <a:rPr lang="en-US" sz="1600" dirty="0" err="1" smtClean="0">
                  <a:solidFill>
                    <a:srgbClr val="C92D28"/>
                  </a:solidFill>
                </a:rPr>
                <a:t>cosine_similarity</a:t>
              </a:r>
              <a:r>
                <a:rPr lang="en-US" sz="1600" dirty="0" smtClean="0">
                  <a:solidFill>
                    <a:srgbClr val="C92D28"/>
                  </a:solidFill>
                </a:rPr>
                <a:t>(</a:t>
              </a:r>
              <a:r>
                <a:rPr lang="en-US" sz="1600" dirty="0" err="1" smtClean="0">
                  <a:solidFill>
                    <a:srgbClr val="C92D28"/>
                  </a:solidFill>
                </a:rPr>
                <a:t>a,b</a:t>
              </a:r>
              <a:r>
                <a:rPr lang="en-US" sz="1600" dirty="0" smtClean="0">
                  <a:solidFill>
                    <a:srgbClr val="C92D28"/>
                  </a:solidFill>
                </a:rPr>
                <a:t>)</a:t>
              </a:r>
              <a:endParaRPr lang="en-US" sz="1600" dirty="0">
                <a:solidFill>
                  <a:srgbClr val="C92D28"/>
                </a:solidFill>
              </a:endParaRP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face_orientation_degrees</a:t>
              </a:r>
              <a:r>
                <a:rPr lang="en-US" sz="1600" dirty="0">
                  <a:solidFill>
                    <a:srgbClr val="C92D28"/>
                  </a:solidFill>
                </a:rPr>
                <a:t>(frame, landmarks)</a:t>
              </a: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recognize_faces_from_embeddings</a:t>
              </a:r>
              <a:r>
                <a:rPr lang="en-US" sz="1600" dirty="0">
                  <a:solidFill>
                    <a:srgbClr val="C92D28"/>
                  </a:solidFill>
                </a:rPr>
                <a:t>(</a:t>
              </a:r>
              <a:r>
                <a:rPr lang="en-US" sz="1600" dirty="0" err="1">
                  <a:solidFill>
                    <a:srgbClr val="C92D28"/>
                  </a:solidFill>
                </a:rPr>
                <a:t>image_path</a:t>
              </a:r>
              <a:r>
                <a:rPr lang="en-US" sz="1600" dirty="0">
                  <a:solidFill>
                    <a:srgbClr val="C92D28"/>
                  </a:solidFill>
                </a:rPr>
                <a:t>, </a:t>
              </a:r>
              <a:r>
                <a:rPr lang="en-US" sz="1600" dirty="0" err="1">
                  <a:solidFill>
                    <a:srgbClr val="C92D28"/>
                  </a:solidFill>
                </a:rPr>
                <a:t>embeddings_file</a:t>
              </a:r>
              <a:r>
                <a:rPr lang="en-US" sz="1600" dirty="0">
                  <a:solidFill>
                    <a:srgbClr val="C92D28"/>
                  </a:solidFill>
                </a:rPr>
                <a:t>)</a:t>
              </a:r>
            </a:p>
            <a:p>
              <a:pPr algn="l" rtl="0"/>
              <a:r>
                <a:rPr lang="en-US" sz="1600" dirty="0" err="1">
                  <a:solidFill>
                    <a:srgbClr val="C92D28"/>
                  </a:solidFill>
                </a:rPr>
                <a:t>get_persons</a:t>
              </a:r>
              <a:r>
                <a:rPr lang="en-US" sz="1600" dirty="0">
                  <a:solidFill>
                    <a:srgbClr val="C92D28"/>
                  </a:solidFill>
                </a:rPr>
                <a:t>(</a:t>
              </a:r>
              <a:r>
                <a:rPr lang="en-US" sz="1600" dirty="0" err="1">
                  <a:solidFill>
                    <a:srgbClr val="C92D28"/>
                  </a:solidFill>
                </a:rPr>
                <a:t>num_images</a:t>
              </a:r>
              <a:r>
                <a:rPr lang="en-US" sz="1600" dirty="0" smtClean="0">
                  <a:solidFill>
                    <a:srgbClr val="C92D28"/>
                  </a:solidFill>
                </a:rPr>
                <a:t>)</a:t>
              </a:r>
              <a:endParaRPr lang="en-US" sz="1600" dirty="0">
                <a:solidFill>
                  <a:srgbClr val="C92D28"/>
                </a:solidFill>
              </a:endParaRPr>
            </a:p>
          </p:txBody>
        </p:sp>
        <p:sp>
          <p:nvSpPr>
            <p:cNvPr id="41" name="מלבן 40"/>
            <p:cNvSpPr/>
            <p:nvPr/>
          </p:nvSpPr>
          <p:spPr>
            <a:xfrm>
              <a:off x="4563480" y="2630291"/>
              <a:ext cx="252746" cy="252746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600"/>
            </a:p>
          </p:txBody>
        </p:sp>
      </p:grpSp>
      <p:grpSp>
        <p:nvGrpSpPr>
          <p:cNvPr id="8" name="קבוצה 7"/>
          <p:cNvGrpSpPr/>
          <p:nvPr/>
        </p:nvGrpSpPr>
        <p:grpSpPr>
          <a:xfrm>
            <a:off x="1611275" y="2109358"/>
            <a:ext cx="3829625" cy="1221649"/>
            <a:chOff x="1611275" y="2109358"/>
            <a:chExt cx="3829625" cy="1221649"/>
          </a:xfrm>
        </p:grpSpPr>
        <p:sp>
          <p:nvSpPr>
            <p:cNvPr id="81" name="מלבן מעוגל 80"/>
            <p:cNvSpPr/>
            <p:nvPr/>
          </p:nvSpPr>
          <p:spPr>
            <a:xfrm>
              <a:off x="1611275" y="2233851"/>
              <a:ext cx="3691615" cy="1097156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76200">
              <a:solidFill>
                <a:srgbClr val="C92D28"/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t"/>
            <a:lstStyle/>
            <a:p>
              <a:pPr algn="just" rtl="0"/>
              <a:r>
                <a:rPr lang="en-US" sz="1600" b="1" dirty="0" smtClean="0">
                  <a:solidFill>
                    <a:schemeClr val="tx1"/>
                  </a:solidFill>
                </a:rPr>
                <a:t>main.py</a:t>
              </a:r>
              <a:endParaRPr lang="en-US" sz="1600" dirty="0" smtClean="0">
                <a:solidFill>
                  <a:srgbClr val="A10D01"/>
                </a:solidFill>
              </a:endParaRPr>
            </a:p>
            <a:p>
              <a:pPr algn="just" rtl="0"/>
              <a:r>
                <a:rPr lang="en-US" sz="1600" dirty="0" smtClean="0">
                  <a:solidFill>
                    <a:srgbClr val="A10D01"/>
                  </a:solidFill>
                </a:rPr>
                <a:t>main</a:t>
              </a:r>
              <a:r>
                <a:rPr lang="en-US" sz="1600" dirty="0">
                  <a:solidFill>
                    <a:srgbClr val="A10D01"/>
                  </a:solidFill>
                </a:rPr>
                <a:t>()</a:t>
              </a:r>
            </a:p>
            <a:p>
              <a:pPr algn="just" rtl="0"/>
              <a:r>
                <a:rPr lang="en-US" sz="1600" dirty="0" smtClean="0">
                  <a:solidFill>
                    <a:srgbClr val="A10D01"/>
                  </a:solidFill>
                </a:rPr>
                <a:t>deciding(person: Person)</a:t>
              </a:r>
              <a:endParaRPr lang="en-US" sz="1600" dirty="0">
                <a:solidFill>
                  <a:srgbClr val="A10D01"/>
                </a:solidFill>
              </a:endParaRPr>
            </a:p>
          </p:txBody>
        </p:sp>
        <p:sp>
          <p:nvSpPr>
            <p:cNvPr id="45" name="מלבן 44"/>
            <p:cNvSpPr/>
            <p:nvPr/>
          </p:nvSpPr>
          <p:spPr>
            <a:xfrm>
              <a:off x="5188154" y="2109358"/>
              <a:ext cx="252746" cy="252746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600"/>
            </a:p>
          </p:txBody>
        </p:sp>
      </p:grpSp>
    </p:spTree>
    <p:extLst>
      <p:ext uri="{BB962C8B-B14F-4D97-AF65-F5344CB8AC3E}">
        <p14:creationId xmlns:p14="http://schemas.microsoft.com/office/powerpoint/2010/main" val="379952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449" y="-1641586"/>
            <a:ext cx="3439005" cy="11241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67289" y="1038995"/>
            <a:ext cx="4155497" cy="83099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 rtl="0"/>
            <a:r>
              <a:rPr lang="en-US" sz="4800" b="1" dirty="0" smtClean="0"/>
              <a:t>Documentation</a:t>
            </a:r>
            <a:endParaRPr lang="en-US" sz="4800" b="1" dirty="0"/>
          </a:p>
        </p:txBody>
      </p:sp>
      <p:grpSp>
        <p:nvGrpSpPr>
          <p:cNvPr id="11" name="קבוצה 10"/>
          <p:cNvGrpSpPr/>
          <p:nvPr/>
        </p:nvGrpSpPr>
        <p:grpSpPr>
          <a:xfrm>
            <a:off x="8063306" y="-1108029"/>
            <a:ext cx="1949769" cy="590550"/>
            <a:chOff x="-511492" y="-1600200"/>
            <a:chExt cx="1949769" cy="590550"/>
          </a:xfrm>
        </p:grpSpPr>
        <p:sp>
          <p:nvSpPr>
            <p:cNvPr id="12" name="מלבן 11"/>
            <p:cNvSpPr/>
            <p:nvPr/>
          </p:nvSpPr>
          <p:spPr>
            <a:xfrm>
              <a:off x="219072" y="-1600200"/>
              <a:ext cx="400051" cy="590550"/>
            </a:xfrm>
            <a:prstGeom prst="rect">
              <a:avLst/>
            </a:prstGeom>
            <a:solidFill>
              <a:srgbClr val="B41F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12"/>
            <p:cNvSpPr/>
            <p:nvPr/>
          </p:nvSpPr>
          <p:spPr>
            <a:xfrm>
              <a:off x="-123824" y="-1600200"/>
              <a:ext cx="361948" cy="590550"/>
            </a:xfrm>
            <a:prstGeom prst="rect">
              <a:avLst/>
            </a:prstGeom>
            <a:solidFill>
              <a:srgbClr val="C92D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מלבן 13"/>
            <p:cNvSpPr/>
            <p:nvPr/>
          </p:nvSpPr>
          <p:spPr>
            <a:xfrm>
              <a:off x="619123" y="-1600200"/>
              <a:ext cx="409577" cy="590550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מלבן 14"/>
            <p:cNvSpPr/>
            <p:nvPr/>
          </p:nvSpPr>
          <p:spPr>
            <a:xfrm>
              <a:off x="-511492" y="-1600200"/>
              <a:ext cx="409577" cy="590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15"/>
            <p:cNvSpPr/>
            <p:nvPr/>
          </p:nvSpPr>
          <p:spPr>
            <a:xfrm>
              <a:off x="1028700" y="-1600200"/>
              <a:ext cx="409577" cy="5905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7" name="קבוצה 16"/>
          <p:cNvGrpSpPr/>
          <p:nvPr/>
        </p:nvGrpSpPr>
        <p:grpSpPr>
          <a:xfrm>
            <a:off x="3139864" y="1101787"/>
            <a:ext cx="634454" cy="735967"/>
            <a:chOff x="9526042" y="2915298"/>
            <a:chExt cx="1706880" cy="1979981"/>
          </a:xfrm>
        </p:grpSpPr>
        <p:sp>
          <p:nvSpPr>
            <p:cNvPr id="18" name="משושה 17"/>
            <p:cNvSpPr/>
            <p:nvPr/>
          </p:nvSpPr>
          <p:spPr>
            <a:xfrm rot="16200000">
              <a:off x="9389491" y="3051849"/>
              <a:ext cx="1979981" cy="1706880"/>
            </a:xfrm>
            <a:prstGeom prst="hexagon">
              <a:avLst/>
            </a:prstGeom>
            <a:gradFill>
              <a:gsLst>
                <a:gs pos="0">
                  <a:srgbClr val="B41F18"/>
                </a:gs>
                <a:gs pos="83000">
                  <a:srgbClr val="A10D01"/>
                </a:gs>
                <a:gs pos="100000">
                  <a:srgbClr val="B41F18"/>
                </a:gs>
              </a:gsLst>
              <a:lin ang="5400000" scaled="1"/>
            </a:gradFill>
            <a:ln>
              <a:noFill/>
            </a:ln>
            <a:effectLst>
              <a:glow rad="101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  <p:sp>
          <p:nvSpPr>
            <p:cNvPr id="19" name="משושה 18"/>
            <p:cNvSpPr/>
            <p:nvPr/>
          </p:nvSpPr>
          <p:spPr>
            <a:xfrm rot="5400000">
              <a:off x="9606104" y="3228870"/>
              <a:ext cx="1569292" cy="1352838"/>
            </a:xfrm>
            <a:prstGeom prst="hexagon">
              <a:avLst/>
            </a:prstGeom>
            <a:gradFill>
              <a:gsLst>
                <a:gs pos="0">
                  <a:srgbClr val="C92D28"/>
                </a:gs>
                <a:gs pos="83000">
                  <a:srgbClr val="B41F18"/>
                </a:gs>
                <a:gs pos="100000">
                  <a:srgbClr val="C92D2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0"/>
              <a:endParaRPr lang="he-IL" b="1">
                <a:solidFill>
                  <a:schemeClr val="bg1"/>
                </a:solidFill>
              </a:endParaRPr>
            </a:p>
          </p:txBody>
        </p:sp>
      </p:grpSp>
      <p:sp>
        <p:nvSpPr>
          <p:cNvPr id="49" name="משולש שווה-שוקיים 48"/>
          <p:cNvSpPr/>
          <p:nvPr/>
        </p:nvSpPr>
        <p:spPr>
          <a:xfrm>
            <a:off x="11503850" y="3835293"/>
            <a:ext cx="1508760" cy="2997332"/>
          </a:xfrm>
          <a:prstGeom prst="triangle">
            <a:avLst>
              <a:gd name="adj" fmla="val 100000"/>
            </a:avLst>
          </a:pr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צורה חופשית 55"/>
          <p:cNvSpPr/>
          <p:nvPr/>
        </p:nvSpPr>
        <p:spPr>
          <a:xfrm>
            <a:off x="-771654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B41F1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58" name="צורה חופשית 57"/>
          <p:cNvSpPr/>
          <p:nvPr/>
        </p:nvSpPr>
        <p:spPr>
          <a:xfrm>
            <a:off x="-1268249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C92D28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sp>
        <p:nvSpPr>
          <p:cNvPr id="67" name="צורה חופשית 66"/>
          <p:cNvSpPr/>
          <p:nvPr/>
        </p:nvSpPr>
        <p:spPr>
          <a:xfrm>
            <a:off x="-196106" y="25376"/>
            <a:ext cx="2004311" cy="6832624"/>
          </a:xfrm>
          <a:custGeom>
            <a:avLst/>
            <a:gdLst>
              <a:gd name="connsiteX0" fmla="*/ 1708157 w 2004311"/>
              <a:gd name="connsiteY0" fmla="*/ 0 h 6832624"/>
              <a:gd name="connsiteX1" fmla="*/ 2004311 w 2004311"/>
              <a:gd name="connsiteY1" fmla="*/ 0 h 6832624"/>
              <a:gd name="connsiteX2" fmla="*/ 296154 w 2004311"/>
              <a:gd name="connsiteY2" fmla="*/ 3416312 h 6832624"/>
              <a:gd name="connsiteX3" fmla="*/ 2004311 w 2004311"/>
              <a:gd name="connsiteY3" fmla="*/ 6832624 h 6832624"/>
              <a:gd name="connsiteX4" fmla="*/ 1708157 w 2004311"/>
              <a:gd name="connsiteY4" fmla="*/ 6832624 h 6832624"/>
              <a:gd name="connsiteX5" fmla="*/ 0 w 2004311"/>
              <a:gd name="connsiteY5" fmla="*/ 3416312 h 6832624"/>
              <a:gd name="connsiteX6" fmla="*/ 1708157 w 2004311"/>
              <a:gd name="connsiteY6" fmla="*/ 0 h 683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311" h="6832624">
                <a:moveTo>
                  <a:pt x="1708157" y="0"/>
                </a:moveTo>
                <a:lnTo>
                  <a:pt x="2004311" y="0"/>
                </a:lnTo>
                <a:lnTo>
                  <a:pt x="296154" y="3416312"/>
                </a:lnTo>
                <a:lnTo>
                  <a:pt x="2004311" y="6832624"/>
                </a:lnTo>
                <a:lnTo>
                  <a:pt x="1708157" y="6832624"/>
                </a:lnTo>
                <a:lnTo>
                  <a:pt x="0" y="3416312"/>
                </a:lnTo>
                <a:lnTo>
                  <a:pt x="1708157" y="0"/>
                </a:lnTo>
                <a:close/>
              </a:path>
            </a:pathLst>
          </a:custGeom>
          <a:solidFill>
            <a:srgbClr val="A10D0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endParaRPr lang="he-IL" b="1">
              <a:solidFill>
                <a:schemeClr val="bg1"/>
              </a:solidFill>
            </a:endParaRPr>
          </a:p>
        </p:txBody>
      </p:sp>
      <p:grpSp>
        <p:nvGrpSpPr>
          <p:cNvPr id="108" name="קבוצה 107"/>
          <p:cNvGrpSpPr/>
          <p:nvPr/>
        </p:nvGrpSpPr>
        <p:grpSpPr>
          <a:xfrm>
            <a:off x="7160916" y="2559900"/>
            <a:ext cx="3767386" cy="1606358"/>
            <a:chOff x="1048840" y="2630291"/>
            <a:chExt cx="3767386" cy="1606358"/>
          </a:xfrm>
        </p:grpSpPr>
        <p:sp>
          <p:nvSpPr>
            <p:cNvPr id="109" name="מלבן מעוגל 108"/>
            <p:cNvSpPr/>
            <p:nvPr/>
          </p:nvSpPr>
          <p:spPr>
            <a:xfrm>
              <a:off x="1048840" y="2756664"/>
              <a:ext cx="3652412" cy="1479985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76200">
              <a:solidFill>
                <a:srgbClr val="C92D28"/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t"/>
            <a:lstStyle/>
            <a:p>
              <a:pPr algn="just" rtl="0"/>
              <a:r>
                <a:rPr lang="en-US" sz="1600" b="1" dirty="0" smtClean="0">
                  <a:solidFill>
                    <a:schemeClr val="tx1"/>
                  </a:solidFill>
                </a:rPr>
                <a:t>GO2_API.py</a:t>
              </a:r>
              <a:endParaRPr lang="en-US" sz="1600" dirty="0" smtClean="0">
                <a:solidFill>
                  <a:srgbClr val="C92D28"/>
                </a:solidFill>
              </a:endParaRPr>
            </a:p>
            <a:p>
              <a:pPr algn="l" rtl="0"/>
              <a:r>
                <a:rPr lang="en-US" sz="1600" dirty="0">
                  <a:solidFill>
                    <a:srgbClr val="C92D28"/>
                  </a:solidFill>
                </a:rPr>
                <a:t>class </a:t>
              </a:r>
              <a:r>
                <a:rPr lang="en-US" sz="1600" dirty="0" err="1" smtClean="0">
                  <a:solidFill>
                    <a:srgbClr val="C92D28"/>
                  </a:solidFill>
                </a:rPr>
                <a:t>SportModeTest</a:t>
              </a:r>
              <a:r>
                <a:rPr lang="en-US" sz="1600" dirty="0" smtClean="0">
                  <a:solidFill>
                    <a:srgbClr val="C92D28"/>
                  </a:solidFill>
                </a:rPr>
                <a:t>:</a:t>
              </a:r>
              <a:endParaRPr lang="en-US" sz="1600" dirty="0">
                <a:solidFill>
                  <a:srgbClr val="C92D28"/>
                </a:solidFill>
              </a:endParaRPr>
            </a:p>
            <a:p>
              <a:pPr lvl="1" algn="l" rtl="0"/>
              <a:r>
                <a:rPr lang="en-US" sz="1600" dirty="0" err="1" smtClean="0">
                  <a:solidFill>
                    <a:srgbClr val="C92D28"/>
                  </a:solidFill>
                </a:rPr>
                <a:t>init_robot</a:t>
              </a:r>
              <a:r>
                <a:rPr lang="en-US" sz="1600" dirty="0" smtClean="0">
                  <a:solidFill>
                    <a:srgbClr val="C92D28"/>
                  </a:solidFill>
                </a:rPr>
                <a:t>()</a:t>
              </a:r>
              <a:endParaRPr lang="en-US" sz="1600" dirty="0">
                <a:solidFill>
                  <a:srgbClr val="C92D28"/>
                </a:solidFill>
              </a:endParaRPr>
            </a:p>
            <a:p>
              <a:pPr lvl="1" algn="l" rtl="0"/>
              <a:r>
                <a:rPr lang="en-US" sz="1600" dirty="0" err="1">
                  <a:solidFill>
                    <a:srgbClr val="C92D28"/>
                  </a:solidFill>
                </a:rPr>
                <a:t>rotate_robot</a:t>
              </a:r>
              <a:r>
                <a:rPr lang="en-US" sz="1600" dirty="0">
                  <a:solidFill>
                    <a:srgbClr val="C92D28"/>
                  </a:solidFill>
                </a:rPr>
                <a:t>(radii)</a:t>
              </a:r>
            </a:p>
            <a:p>
              <a:pPr lvl="1" algn="l" rtl="0"/>
              <a:r>
                <a:rPr lang="en-US" sz="1600" dirty="0" err="1">
                  <a:solidFill>
                    <a:srgbClr val="C92D28"/>
                  </a:solidFill>
                </a:rPr>
                <a:t>goMeteresAhead</a:t>
              </a:r>
              <a:r>
                <a:rPr lang="en-US" sz="1600" dirty="0">
                  <a:solidFill>
                    <a:srgbClr val="C92D28"/>
                  </a:solidFill>
                </a:rPr>
                <a:t>(meters)</a:t>
              </a:r>
            </a:p>
          </p:txBody>
        </p:sp>
        <p:sp>
          <p:nvSpPr>
            <p:cNvPr id="110" name="מלבן 109"/>
            <p:cNvSpPr/>
            <p:nvPr/>
          </p:nvSpPr>
          <p:spPr>
            <a:xfrm>
              <a:off x="4563480" y="2630291"/>
              <a:ext cx="252746" cy="252746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600"/>
            </a:p>
          </p:txBody>
        </p:sp>
      </p:grpSp>
      <p:sp>
        <p:nvSpPr>
          <p:cNvPr id="6" name="מלבן 5"/>
          <p:cNvSpPr/>
          <p:nvPr/>
        </p:nvSpPr>
        <p:spPr>
          <a:xfrm>
            <a:off x="5218239" y="6439771"/>
            <a:ext cx="183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dirty="0" smtClean="0"/>
              <a:t>Files on the robot</a:t>
            </a:r>
            <a:endParaRPr lang="he-IL" dirty="0"/>
          </a:p>
        </p:txBody>
      </p:sp>
      <p:grpSp>
        <p:nvGrpSpPr>
          <p:cNvPr id="3" name="קבוצה 2"/>
          <p:cNvGrpSpPr/>
          <p:nvPr/>
        </p:nvGrpSpPr>
        <p:grpSpPr>
          <a:xfrm>
            <a:off x="2021201" y="2598646"/>
            <a:ext cx="3817988" cy="1223529"/>
            <a:chOff x="2021201" y="2598646"/>
            <a:chExt cx="3817988" cy="1223529"/>
          </a:xfrm>
        </p:grpSpPr>
        <p:sp>
          <p:nvSpPr>
            <p:cNvPr id="43" name="מלבן מעוגל 42"/>
            <p:cNvSpPr/>
            <p:nvPr/>
          </p:nvSpPr>
          <p:spPr>
            <a:xfrm>
              <a:off x="2021201" y="2725019"/>
              <a:ext cx="3691615" cy="1097156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76200">
              <a:solidFill>
                <a:srgbClr val="C92D28"/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t"/>
            <a:lstStyle/>
            <a:p>
              <a:pPr algn="l" rtl="0"/>
              <a:r>
                <a:rPr lang="en-US" sz="1600" b="1" dirty="0" smtClean="0">
                  <a:solidFill>
                    <a:schemeClr val="tx1"/>
                  </a:solidFill>
                </a:rPr>
                <a:t>start.py</a:t>
              </a:r>
              <a:endParaRPr lang="en-US" sz="1600" dirty="0" smtClean="0">
                <a:solidFill>
                  <a:srgbClr val="A10D01"/>
                </a:solidFill>
              </a:endParaRPr>
            </a:p>
            <a:p>
              <a:pPr algn="l" rtl="0"/>
              <a:r>
                <a:rPr lang="en-US" sz="1600" dirty="0" smtClean="0">
                  <a:solidFill>
                    <a:srgbClr val="A10D01"/>
                  </a:solidFill>
                </a:rPr>
                <a:t>main(</a:t>
              </a:r>
              <a:r>
                <a:rPr lang="en-US" sz="1600" dirty="0" err="1" smtClean="0">
                  <a:solidFill>
                    <a:srgbClr val="A10D01"/>
                  </a:solidFill>
                </a:rPr>
                <a:t>str</a:t>
              </a:r>
              <a:r>
                <a:rPr lang="en-US" sz="1600" dirty="0" smtClean="0">
                  <a:solidFill>
                    <a:srgbClr val="A10D01"/>
                  </a:solidFill>
                </a:rPr>
                <a:t>(person : Person))</a:t>
              </a:r>
            </a:p>
            <a:p>
              <a:pPr algn="l" rtl="0"/>
              <a:r>
                <a:rPr lang="en-US" sz="1600" dirty="0" err="1" smtClean="0">
                  <a:solidFill>
                    <a:srgbClr val="A10D01"/>
                  </a:solidFill>
                </a:rPr>
                <a:t>calculate_route</a:t>
              </a:r>
              <a:r>
                <a:rPr lang="en-US" sz="1600" dirty="0" smtClean="0">
                  <a:solidFill>
                    <a:srgbClr val="A10D01"/>
                  </a:solidFill>
                </a:rPr>
                <a:t>(robot :</a:t>
              </a:r>
              <a:r>
                <a:rPr lang="en-US" sz="1600" dirty="0" err="1" smtClean="0">
                  <a:solidFill>
                    <a:srgbClr val="A10D01"/>
                  </a:solidFill>
                </a:rPr>
                <a:t>SportModeTest</a:t>
              </a:r>
              <a:r>
                <a:rPr lang="en-US" sz="1600" dirty="0" smtClean="0">
                  <a:solidFill>
                    <a:srgbClr val="A10D01"/>
                  </a:solidFill>
                </a:rPr>
                <a:t>, angle, </a:t>
              </a:r>
              <a:r>
                <a:rPr lang="en-US" sz="1600" dirty="0" err="1" smtClean="0">
                  <a:solidFill>
                    <a:srgbClr val="A10D01"/>
                  </a:solidFill>
                </a:rPr>
                <a:t>x,y,z</a:t>
              </a:r>
              <a:r>
                <a:rPr lang="en-US" sz="1600" dirty="0" smtClean="0">
                  <a:solidFill>
                    <a:srgbClr val="A10D01"/>
                  </a:solidFill>
                </a:rPr>
                <a:t>)</a:t>
              </a:r>
              <a:endParaRPr lang="en-US" sz="1600" dirty="0">
                <a:solidFill>
                  <a:srgbClr val="A10D01"/>
                </a:solidFill>
              </a:endParaRPr>
            </a:p>
          </p:txBody>
        </p:sp>
        <p:sp>
          <p:nvSpPr>
            <p:cNvPr id="46" name="מלבן 45"/>
            <p:cNvSpPr/>
            <p:nvPr/>
          </p:nvSpPr>
          <p:spPr>
            <a:xfrm>
              <a:off x="5586443" y="2598646"/>
              <a:ext cx="252746" cy="252746"/>
            </a:xfrm>
            <a:prstGeom prst="rect">
              <a:avLst/>
            </a:prstGeom>
            <a:solidFill>
              <a:srgbClr val="A10D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1600"/>
            </a:p>
          </p:txBody>
        </p:sp>
      </p:grpSp>
    </p:spTree>
    <p:extLst>
      <p:ext uri="{BB962C8B-B14F-4D97-AF65-F5344CB8AC3E}">
        <p14:creationId xmlns:p14="http://schemas.microsoft.com/office/powerpoint/2010/main" val="25902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2670</TotalTime>
  <Words>4411</Words>
  <Application>Microsoft Office PowerPoint</Application>
  <PresentationFormat>מסך רחב</PresentationFormat>
  <Paragraphs>445</Paragraphs>
  <Slides>37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37</vt:i4>
      </vt:variant>
    </vt:vector>
  </HeadingPairs>
  <TitlesOfParts>
    <vt:vector size="43" baseType="lpstr">
      <vt:lpstr>Aharoni</vt:lpstr>
      <vt:lpstr>Arial</vt:lpstr>
      <vt:lpstr>Calibri</vt:lpstr>
      <vt:lpstr>Calibri Light</vt:lpstr>
      <vt:lpstr>Times New Roman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user</dc:creator>
  <cp:lastModifiedBy>user</cp:lastModifiedBy>
  <cp:revision>108</cp:revision>
  <dcterms:created xsi:type="dcterms:W3CDTF">2024-09-03T08:16:24Z</dcterms:created>
  <dcterms:modified xsi:type="dcterms:W3CDTF">2024-10-13T17:30:35Z</dcterms:modified>
</cp:coreProperties>
</file>

<file path=docProps/thumbnail.jpeg>
</file>